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8E8E8"/>
          </a:solidFill>
        </a:fill>
      </a:tcStyle>
    </a:wholeTbl>
    <a:band1H>
      <a:tcStyle>
        <a:tcBdr/>
        <a:fill>
          <a:solidFill>
            <a:srgbClr val="CECEC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ECEC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35353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35353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35353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35353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5A300-958F-4446-A00A-F73274B2A88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589215" y="2514600"/>
            <a:ext cx="8915400" cy="2262783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4DC7D-2746-46BF-B265-D8C2E312241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589215" y="4777383"/>
            <a:ext cx="891540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83A26-9752-421A-B7CC-EED356E0EED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1DCE51-6DB4-49CF-922E-1CC28231B827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6FEEB-6B1B-4896-A311-A2C23D248D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C3A72CEE-F0FF-4E25-962A-8CC754518FAB}"/>
              </a:ext>
            </a:extLst>
          </p:cNvPr>
          <p:cNvSpPr/>
          <p:nvPr/>
        </p:nvSpPr>
        <p:spPr>
          <a:xfrm>
            <a:off x="0" y="4323813"/>
            <a:ext cx="1744647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372"/>
              <a:gd name="f29" fmla="*/ f26 1 166"/>
              <a:gd name="f30" fmla="*/ 0 1 f28"/>
              <a:gd name="f31" fmla="*/ f24 1 f28"/>
              <a:gd name="f32" fmla="*/ 0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EA5FC1-6405-415F-A343-3056FC8C6F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529544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EEB103E-C07A-468B-BF77-4EF4471126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5730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43B0B-60A6-4C2B-993B-F30D0C820B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609603"/>
            <a:ext cx="8915400" cy="311704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B2840-6F4B-4372-99B2-12CB1332EE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829B1-8742-461F-AF23-B09D3D12F4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72E275-9060-4867-BBA8-0A7E47BBF03D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F344B-90E3-455E-BF16-013605E448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3F22C847-A705-461B-80CD-BB11DA3714D6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84F9FE-FBAD-46B7-9F4F-60B63D2F82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B36C857-433C-415A-A446-07910DFC58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2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FFDA-2D1B-467E-9067-94B3F3B693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9CFCF07-6859-4D46-8437-CDF46EC34F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275015" y="3505196"/>
            <a:ext cx="7536557" cy="381003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rgbClr val="7F7F7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D9E71C6-78FC-4E6D-AADC-D2524F17A09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54043"/>
            <a:ext cx="891540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46B3F6-221A-4AAB-9942-87D459401C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66465E-7B3D-40DC-A95E-2D1B63B971E4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5C9321-D4DA-4424-A9F8-E152DE2BA1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8549B55C-87AF-4ADA-B631-42BB78F635EB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56D7FA5-343C-4ECB-B15B-D0AC31F7AB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D013F1D-20EC-4678-A023-62C0DAC9F941}" type="slidenum">
              <a:t>‹#›</a:t>
            </a:fld>
            <a:endParaRPr lang="en-US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CBAAFF8A-D005-4084-83E9-4DDB1B4D4B9F}"/>
              </a:ext>
            </a:extLst>
          </p:cNvPr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AF002710-4D04-48E8-BF40-91C4763A8E94}"/>
              </a:ext>
            </a:extLst>
          </p:cNvPr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840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F9C2C-9156-436E-9B01-E0886F8191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2438403"/>
            <a:ext cx="8915400" cy="2724847"/>
          </a:xfrm>
        </p:spPr>
        <p:txBody>
          <a:bodyPr anchor="b"/>
          <a:lstStyle>
            <a:lvl1pPr>
              <a:defRPr sz="48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6D57636F-B136-4DB2-8588-0E2458F7D83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281E03BC-F69A-4533-BE55-FAE0341F9A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8C203-B431-4F51-8A0F-8BE3535D7F38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173EC3A-88CD-4DE1-9DC7-E593E44FC9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9BA34FEE-34F2-452C-BB4D-67A95971A7A5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865CC-3D6E-498B-BB00-2C52A0AFE59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1D52F93-0F7C-41BC-A62D-5273F5C3E0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98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32F29-A0D7-4AF4-B4FE-F83A1F1EF6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49947" y="609603"/>
            <a:ext cx="8393926" cy="2895603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F429D5EC-1683-4B01-9856-C69A83C5F6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353535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B6587-189E-4F3A-9024-F65E9D9A4D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C0DAB-3CE1-49E8-82F2-08643A636D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13779B-D4C1-4209-9482-34236C7EF95A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4C092-5E2E-4A3E-9D37-3FBB55219F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CAC4AC96-EF14-424F-9901-9682DE096478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738A003-DEF5-41DC-9B1E-94950A7481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0DF67A0-B7FA-4486-8CEE-73B43564AD1A}" type="slidenum">
              <a:t>‹#›</a:t>
            </a:fld>
            <a:endParaRPr lang="en-US"/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B366FD21-7DF1-4012-AC82-62D971775BBE}"/>
              </a:ext>
            </a:extLst>
          </p:cNvPr>
          <p:cNvSpPr txBox="1"/>
          <p:nvPr/>
        </p:nvSpPr>
        <p:spPr>
          <a:xfrm>
            <a:off x="2467654" y="648007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5BCB2498-88AE-4B8D-902F-73022E25CDCD}"/>
              </a:ext>
            </a:extLst>
          </p:cNvPr>
          <p:cNvSpPr txBox="1"/>
          <p:nvPr/>
        </p:nvSpPr>
        <p:spPr>
          <a:xfrm>
            <a:off x="11114852" y="2905304"/>
            <a:ext cx="609603" cy="584777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0" b="0" i="0" u="none" strike="noStrike" kern="1200" cap="none" spc="0" baseline="0">
                <a:solidFill>
                  <a:srgbClr val="353535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303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E5ED-CC92-4A68-8063-EA273333D4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627406"/>
            <a:ext cx="8915400" cy="2880021"/>
          </a:xfrm>
        </p:spPr>
        <p:txBody>
          <a:bodyPr anchor="ctr"/>
          <a:lstStyle>
            <a:lvl1pPr>
              <a:defRPr sz="48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BCE18291-2843-4B5D-88BD-15F14682BA7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4343400"/>
            <a:ext cx="8915400" cy="838203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rgbClr val="353535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625B0-29B7-46E9-BF34-4E783CFAFD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589215" y="5181603"/>
            <a:ext cx="891540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F0057-4AE9-427C-9814-9BD2CE30F29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D9B81B-CA64-47C5-A5D3-38F6FDD0E2E7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50ADC-0170-47A0-9106-CE278DD132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B452135C-6CF1-49C7-BCF1-C0D86D8C03BA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89CB45B-F820-4179-886C-66A5311E81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9D40CDA-CD4D-4D7A-90DC-22369168FA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66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998A-6215-4908-AFF1-6D82A507FD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834B8-FE4B-47EF-89B5-A49E9C9DCC5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64008-F12B-4D88-88DD-EA8108EA43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A2EE14-2ECB-4A7E-AC53-5A8D8ACC95DA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CB6E6-4A39-484E-B91C-2273286DCD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6532C233-1010-4428-A2B6-F57EE7A5E52C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855144-B395-4F9A-BEF7-8B694D366C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BEFB84-E21D-4217-911E-0443B736E7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7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6BB4B-3BCC-4B51-AB79-D6D00D136D4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294811" y="627406"/>
            <a:ext cx="22075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C3645B-CD5E-41AA-AB18-288ECA27B32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589215" y="627406"/>
            <a:ext cx="6476996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A2C5C-07A5-4835-AE93-FB29EF27F8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092D2A-775E-4A2C-832A-6E6B3EC81AD5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DB847-CD68-4EFC-A4FD-A9EC5D691E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9032C2F5-3494-4464-A5B2-E612F712DA88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92593A2-DBC2-42B6-BEE9-0CC06617CD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9C1DBF-A80D-4322-9933-1703DA2B1D8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6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4AE93-B30D-40E6-9597-284A16D2108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3CE08-29B8-4D4A-B9CD-17DA1A9F472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891540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D33A4-9468-463E-AEF9-97A8C384C6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FB4477-7827-431E-B074-6348FF9AB7F9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C8A54-4625-4468-AC41-10956C3CB1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CF3345B1-64CA-438B-A3CA-8CBDDB90CC2E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00E344-FA76-4B08-9E43-393EA55F06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87E2-3DF6-45F9-8EC9-43C0D85702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794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ADED1-07F4-487F-9F19-9B62D1D9685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2058753"/>
            <a:ext cx="8915400" cy="1468800"/>
          </a:xfrm>
        </p:spPr>
        <p:txBody>
          <a:bodyPr anchor="b"/>
          <a:lstStyle>
            <a:lvl1pPr>
              <a:defRPr sz="40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862DA-A7CE-4799-831E-80607BDC34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9215" y="3530132"/>
            <a:ext cx="8915400" cy="860395"/>
          </a:xfrm>
        </p:spPr>
        <p:txBody>
          <a:bodyPr/>
          <a:lstStyle>
            <a:lvl1pPr marL="0" indent="0">
              <a:buNone/>
              <a:defRPr sz="2000">
                <a:solidFill>
                  <a:srgbClr val="59595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1A2F7-F6BB-4A8C-85F9-80229EA52A0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D0542E-D017-433E-AB91-A80619924272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AF9A9-5122-454D-B0B5-95566E1021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3D23FBB4-FE8C-4246-809A-EB2FE2C64FCC}"/>
              </a:ext>
            </a:extLst>
          </p:cNvPr>
          <p:cNvSpPr/>
          <p:nvPr/>
        </p:nvSpPr>
        <p:spPr>
          <a:xfrm flipV="1">
            <a:off x="-4187" y="3178170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862434-AFC0-476F-B672-839A7CEF555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3244135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79C865B-FDC6-4F35-A5AE-A6E41F7E56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7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2E288E9F-621E-4C40-81B4-5B77511565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9536F-4BDA-4AF1-9F54-1DC00AC0AE7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5" y="2133596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800D9-F25A-4FF1-ADB8-F64A0D4DA66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7190750" y="2126217"/>
            <a:ext cx="4313864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71884-52CD-4E70-BD56-E9EDFCEA7F9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78AF87-279C-4E72-A49C-057E296B78F4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5E5B1-9B23-4490-A7F7-87B6D9B013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72A7D442-51F6-4C38-B0AA-6615F6666373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B9F914E-0314-4FDA-B99E-F53C82A8F4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8C505F-2A6E-4701-B6C8-FDF930A73A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0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7B6E3178-72F2-46BC-8147-25A31643D85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75341-BDF9-49E9-997A-B5FE5B79FA1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939375" y="1972699"/>
            <a:ext cx="3992727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11AAE-485D-4BF3-8193-F64E5998029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589215" y="2548963"/>
            <a:ext cx="4342897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0A602-2C03-40A9-B37F-6DB3007F50F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7506629" y="1969471"/>
            <a:ext cx="3999000" cy="576264"/>
          </a:xfrm>
        </p:spPr>
        <p:txBody>
          <a:bodyPr anchor="b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12E85C-24F4-415E-9703-CC855FA30F2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7166957" y="2545735"/>
            <a:ext cx="4338672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88B75-F179-4946-90F3-AC853469CDE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DA465B-157D-4B4D-ADAE-98FF8392CDF2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2F51F-21DB-46FD-BDFE-3E657F31D9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D6130EF9-CDC6-429E-B18A-0BF7A21B629E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D98BAA2-3091-43D1-88F2-6BD2154755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69107C-B437-4B78-B972-C5D5B18E0B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CE77-6E48-4851-B22D-1D69F3DF8C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7E2EB-6624-474B-B905-5D5D27979A3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E457D6-AE55-44A7-988C-ECE4CD327D3B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18B430-BB44-45F2-B837-22B7B9CE7C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14A744E7-9711-4996-AF05-9CE3ABF8E4D8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B2D93C9-7764-43F4-85DF-24286B15C9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A0C148-FEEE-4440-8F5B-AC458EC492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3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C4A1A-A2FF-4F93-8802-E3A55C9F680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0EA245-07DA-4D52-844F-6229BEB0F889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080D01-15B3-439B-8A8B-2D46F45ECE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reeform 11">
            <a:extLst>
              <a:ext uri="{FF2B5EF4-FFF2-40B4-BE49-F238E27FC236}">
                <a16:creationId xmlns:a16="http://schemas.microsoft.com/office/drawing/2014/main" id="{00020303-E45E-4A7F-9032-6430A2A7D049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00F359B-F9AF-4E12-BD67-F53861542A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A18369-3DF3-42A6-B07E-B67F1FF0125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2247-4F09-47F3-97CE-0D8F437DA8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446090"/>
            <a:ext cx="3505196" cy="976314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0E14-ECC9-4C19-8C5B-96C64465870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323011" y="446090"/>
            <a:ext cx="5181603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802C8-21B9-48F6-9DD2-9B8699CDC63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89215" y="1598608"/>
            <a:ext cx="3505196" cy="426243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9D1F3-7032-40FF-BF12-7502FA6001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8A8D0E-652A-410D-84C6-1951DC746205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C884F-E6E7-4692-8834-A366DBB9E5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CE8793AC-A5AD-4118-BBCA-8E625D5FB15F}"/>
              </a:ext>
            </a:extLst>
          </p:cNvPr>
          <p:cNvSpPr/>
          <p:nvPr/>
        </p:nvSpPr>
        <p:spPr>
          <a:xfrm flipV="1">
            <a:off x="-4187" y="714375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7339CC6-401F-455E-B634-4568D9BF1D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F8755B-E38E-4F2C-A2C5-C2C8B42671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4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1719-A6F1-4EB0-BA46-7F7CB79668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89215" y="4800600"/>
            <a:ext cx="8915400" cy="566735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0359F-8454-4F69-A511-A2D6477911D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2589215" y="634968"/>
            <a:ext cx="8915400" cy="3854973"/>
          </a:xfrm>
        </p:spPr>
        <p:txBody>
          <a:bodyPr anchorCtr="1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ECB1-DB63-467A-9C3B-DD9E1DE6D06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2589215" y="5367335"/>
            <a:ext cx="8915400" cy="493711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FC53F-F1D4-4FF7-A939-834059B4483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45C571-DDA5-42A5-ADFE-C4AFCC81D46B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DD84A-114E-44C9-A309-07A4E00C30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883823EE-2EE4-4789-AB7B-2D6C79B25897}"/>
              </a:ext>
            </a:extLst>
          </p:cNvPr>
          <p:cNvSpPr/>
          <p:nvPr/>
        </p:nvSpPr>
        <p:spPr>
          <a:xfrm flipV="1">
            <a:off x="-4187" y="4911727"/>
            <a:ext cx="1588523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val f2"/>
              <a:gd name="f34" fmla="val f3"/>
              <a:gd name="f35" fmla="val f4"/>
              <a:gd name="f36" fmla="+- f35 0 f33"/>
              <a:gd name="f37" fmla="+- f34 0 f33"/>
              <a:gd name="f38" fmla="*/ f37 1 9248"/>
              <a:gd name="f39" fmla="*/ f36 1 10000"/>
              <a:gd name="f40" fmla="*/ f33 1 f38"/>
              <a:gd name="f41" fmla="*/ f34 1 f38"/>
              <a:gd name="f42" fmla="*/ f33 1 f39"/>
              <a:gd name="f43" fmla="*/ f35 1 f39"/>
              <a:gd name="f44" fmla="*/ f40 f31 1"/>
              <a:gd name="f45" fmla="*/ f41 f31 1"/>
              <a:gd name="f46" fmla="*/ f43 f32 1"/>
              <a:gd name="f47" fmla="*/ f42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4" t="f47" r="f45" b="f46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353535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DE524B-02A6-420F-A401-DB58AED754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31815" y="4983086"/>
            <a:ext cx="77976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E356AE7-C5AC-400F-BEA2-AC1CF1D655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>
            <a:extLst>
              <a:ext uri="{FF2B5EF4-FFF2-40B4-BE49-F238E27FC236}">
                <a16:creationId xmlns:a16="http://schemas.microsoft.com/office/drawing/2014/main" id="{864DF299-5C8C-45E0-A499-4A0ABED89B16}"/>
              </a:ext>
            </a:extLst>
          </p:cNvPr>
          <p:cNvGrpSpPr/>
          <p:nvPr/>
        </p:nvGrpSpPr>
        <p:grpSpPr>
          <a:xfrm>
            <a:off x="0" y="228600"/>
            <a:ext cx="2851510" cy="6638634"/>
            <a:chOff x="0" y="228600"/>
            <a:chExt cx="2851510" cy="6638634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D8305E1C-F747-4B07-AFF4-5DAE309E5F8D}"/>
                </a:ext>
              </a:extLst>
            </p:cNvPr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22"/>
                <a:gd name="f31" fmla="*/ f28 1 136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A76B37A5-4693-40E2-9344-1ACD15417D20}"/>
                </a:ext>
              </a:extLst>
            </p:cNvPr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val f2"/>
                <a:gd name="f38" fmla="val f3"/>
                <a:gd name="f39" fmla="val f4"/>
                <a:gd name="f40" fmla="+- f39 0 f37"/>
                <a:gd name="f41" fmla="+- f38 0 f37"/>
                <a:gd name="f42" fmla="*/ f41 1 140"/>
                <a:gd name="f43" fmla="*/ f40 1 504"/>
                <a:gd name="f44" fmla="*/ 0 1 f42"/>
                <a:gd name="f45" fmla="*/ f38 1 f42"/>
                <a:gd name="f46" fmla="*/ 0 1 f43"/>
                <a:gd name="f47" fmla="*/ f39 1 f43"/>
                <a:gd name="f48" fmla="*/ f44 f35 1"/>
                <a:gd name="f49" fmla="*/ f45 f35 1"/>
                <a:gd name="f50" fmla="*/ f47 f36 1"/>
                <a:gd name="f51" fmla="*/ f46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8" t="f51" r="f49" b="f50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66531869-B869-4E60-8F98-54879EBB6FB8}"/>
                </a:ext>
              </a:extLst>
            </p:cNvPr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132"/>
                <a:gd name="f40" fmla="*/ f37 1 308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F039F908-C7B3-4099-BDD2-A28B61EB7897}"/>
                </a:ext>
              </a:extLst>
            </p:cNvPr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7"/>
                <a:gd name="f20" fmla="*/ f17 1 7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77DF8893-E9E2-42B5-94FE-A377E7AFECCD}"/>
                </a:ext>
              </a:extLst>
            </p:cNvPr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val f2"/>
                <a:gd name="f60" fmla="val f3"/>
                <a:gd name="f61" fmla="val f4"/>
                <a:gd name="f62" fmla="+- f61 0 f59"/>
                <a:gd name="f63" fmla="+- f60 0 f59"/>
                <a:gd name="f64" fmla="*/ f63 1 178"/>
                <a:gd name="f65" fmla="*/ f62 1 722"/>
                <a:gd name="f66" fmla="*/ 0 1 f64"/>
                <a:gd name="f67" fmla="*/ f60 1 f64"/>
                <a:gd name="f68" fmla="*/ 0 1 f65"/>
                <a:gd name="f69" fmla="*/ f61 1 f65"/>
                <a:gd name="f70" fmla="*/ f66 f57 1"/>
                <a:gd name="f71" fmla="*/ f67 f57 1"/>
                <a:gd name="f72" fmla="*/ f69 f58 1"/>
                <a:gd name="f73" fmla="*/ f68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42CDA116-320B-4870-9784-D3594D54B4D0}"/>
                </a:ext>
              </a:extLst>
            </p:cNvPr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23"/>
                <a:gd name="f44" fmla="*/ f41 1 635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1D054AF5-87FD-47D1-B620-559BDC6D0A6E}"/>
                </a:ext>
              </a:extLst>
            </p:cNvPr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345D6FA4-FC69-4484-A51F-6D08862404E7}"/>
                </a:ext>
              </a:extLst>
            </p:cNvPr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val f2"/>
                <a:gd name="f48" fmla="val f3"/>
                <a:gd name="f49" fmla="val f4"/>
                <a:gd name="f50" fmla="+- f49 0 f47"/>
                <a:gd name="f51" fmla="+- f48 0 f47"/>
                <a:gd name="f52" fmla="*/ f51 1 41"/>
                <a:gd name="f53" fmla="*/ f50 1 222"/>
                <a:gd name="f54" fmla="*/ 0 1 f52"/>
                <a:gd name="f55" fmla="*/ f48 1 f52"/>
                <a:gd name="f56" fmla="*/ 0 1 f53"/>
                <a:gd name="f57" fmla="*/ f49 1 f53"/>
                <a:gd name="f58" fmla="*/ f54 f45 1"/>
                <a:gd name="f59" fmla="*/ f55 f45 1"/>
                <a:gd name="f60" fmla="*/ f57 f46 1"/>
                <a:gd name="f61" fmla="*/ f56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8" t="f61" r="f59" b="f60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404B9FC-E6DA-46C9-9CF4-B980148E18B5}"/>
                </a:ext>
              </a:extLst>
            </p:cNvPr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val f2"/>
                <a:gd name="f87" fmla="val f3"/>
                <a:gd name="f88" fmla="val f4"/>
                <a:gd name="f89" fmla="+- f88 0 f86"/>
                <a:gd name="f90" fmla="+- f87 0 f86"/>
                <a:gd name="f91" fmla="*/ f90 1 450"/>
                <a:gd name="f92" fmla="*/ f89 1 878"/>
                <a:gd name="f93" fmla="*/ 0 1 f91"/>
                <a:gd name="f94" fmla="*/ f87 1 f91"/>
                <a:gd name="f95" fmla="*/ 0 1 f92"/>
                <a:gd name="f96" fmla="*/ f88 1 f92"/>
                <a:gd name="f97" fmla="*/ f93 f84 1"/>
                <a:gd name="f98" fmla="*/ f94 f84 1"/>
                <a:gd name="f99" fmla="*/ f96 f85 1"/>
                <a:gd name="f100" fmla="*/ f95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7" t="f100" r="f98" b="f99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E1E1E86C-7584-4507-9E79-21CDE456B96D}"/>
                </a:ext>
              </a:extLst>
            </p:cNvPr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35"/>
                <a:gd name="f20" fmla="*/ f17 1 7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096C7DDC-8CD7-4EDD-B517-B802B8FA1022}"/>
                </a:ext>
              </a:extLst>
            </p:cNvPr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8"/>
                <a:gd name="f30" fmla="*/ f27 1 48"/>
                <a:gd name="f31" fmla="*/ 0 1 f29"/>
                <a:gd name="f32" fmla="*/ f25 1 f29"/>
                <a:gd name="f33" fmla="*/ 0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8436ED8C-FD7F-4112-8C2A-A3DAB8AB8A21}"/>
                </a:ext>
              </a:extLst>
            </p:cNvPr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52"/>
                <a:gd name="f40" fmla="*/ f37 1 135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2E5369">
                <a:alpha val="20000"/>
              </a:srgbClr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grpSp>
        <p:nvGrpSpPr>
          <p:cNvPr id="15" name="Group 9">
            <a:extLst>
              <a:ext uri="{FF2B5EF4-FFF2-40B4-BE49-F238E27FC236}">
                <a16:creationId xmlns:a16="http://schemas.microsoft.com/office/drawing/2014/main" id="{89C39E51-C1BF-452B-9FDC-CEE2282F638A}"/>
              </a:ext>
            </a:extLst>
          </p:cNvPr>
          <p:cNvGrpSpPr/>
          <p:nvPr/>
        </p:nvGrpSpPr>
        <p:grpSpPr>
          <a:xfrm>
            <a:off x="27221" y="155"/>
            <a:ext cx="2356674" cy="6853098"/>
            <a:chOff x="27221" y="155"/>
            <a:chExt cx="2356674" cy="6853098"/>
          </a:xfrm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168E7EC8-7B1E-4158-AD24-37A7260DE714}"/>
                </a:ext>
              </a:extLst>
            </p:cNvPr>
            <p:cNvSpPr/>
            <p:nvPr/>
          </p:nvSpPr>
          <p:spPr>
            <a:xfrm>
              <a:off x="27221" y="155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val f2"/>
                <a:gd name="f65" fmla="val f3"/>
                <a:gd name="f66" fmla="val f4"/>
                <a:gd name="f67" fmla="+- f66 0 f64"/>
                <a:gd name="f68" fmla="+- f65 0 f64"/>
                <a:gd name="f69" fmla="*/ f68 1 103"/>
                <a:gd name="f70" fmla="*/ f67 1 920"/>
                <a:gd name="f71" fmla="*/ 0 1 f69"/>
                <a:gd name="f72" fmla="*/ f65 1 f69"/>
                <a:gd name="f73" fmla="*/ 0 1 f70"/>
                <a:gd name="f74" fmla="*/ f66 1 f70"/>
                <a:gd name="f75" fmla="*/ f71 f62 1"/>
                <a:gd name="f76" fmla="*/ f72 f62 1"/>
                <a:gd name="f77" fmla="*/ f74 f63 1"/>
                <a:gd name="f78" fmla="*/ f73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5" t="f78" r="f76" b="f77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BA8C659B-35A9-4D70-81D5-F22B92BB8C53}"/>
                </a:ext>
              </a:extLst>
            </p:cNvPr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val f2"/>
                <a:gd name="f39" fmla="val f3"/>
                <a:gd name="f40" fmla="val f4"/>
                <a:gd name="f41" fmla="+- f40 0 f38"/>
                <a:gd name="f42" fmla="+- f39 0 f38"/>
                <a:gd name="f43" fmla="*/ f42 1 88"/>
                <a:gd name="f44" fmla="*/ f41 1 330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F3D0414C-9420-4BEC-8DE7-E0B700CFC7FC}"/>
                </a:ext>
              </a:extLst>
            </p:cNvPr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val f3"/>
                <a:gd name="f39" fmla="val f4"/>
                <a:gd name="f40" fmla="val f5"/>
                <a:gd name="f41" fmla="+- f40 0 f38"/>
                <a:gd name="f42" fmla="+- f39 0 f38"/>
                <a:gd name="f43" fmla="*/ f42 1 90"/>
                <a:gd name="f44" fmla="*/ f41 1 207"/>
                <a:gd name="f45" fmla="*/ 0 1 f43"/>
                <a:gd name="f46" fmla="*/ f39 1 f43"/>
                <a:gd name="f47" fmla="*/ 0 1 f44"/>
                <a:gd name="f48" fmla="*/ f40 1 f44"/>
                <a:gd name="f49" fmla="*/ f45 f36 1"/>
                <a:gd name="f50" fmla="*/ f46 f36 1"/>
                <a:gd name="f51" fmla="*/ f48 f37 1"/>
                <a:gd name="f52" fmla="*/ f47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9" t="f52" r="f50" b="f51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035DA4F2-8CBB-49AB-8CEB-40B6765099B6}"/>
                </a:ext>
              </a:extLst>
            </p:cNvPr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val f2"/>
                <a:gd name="f63" fmla="val f3"/>
                <a:gd name="f64" fmla="val f4"/>
                <a:gd name="f65" fmla="+- f64 0 f62"/>
                <a:gd name="f66" fmla="+- f63 0 f62"/>
                <a:gd name="f67" fmla="*/ f66 1 115"/>
                <a:gd name="f68" fmla="*/ f65 1 467"/>
                <a:gd name="f69" fmla="*/ 0 1 f67"/>
                <a:gd name="f70" fmla="*/ f63 1 f67"/>
                <a:gd name="f71" fmla="*/ 0 1 f68"/>
                <a:gd name="f72" fmla="*/ f64 1 f68"/>
                <a:gd name="f73" fmla="*/ f69 f60 1"/>
                <a:gd name="f74" fmla="*/ f70 f60 1"/>
                <a:gd name="f75" fmla="*/ f72 f61 1"/>
                <a:gd name="f76" fmla="*/ f71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3" t="f76" r="f74" b="f75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7B5B831C-DA57-4750-9FA1-AC767B731BE2}"/>
                </a:ext>
              </a:extLst>
            </p:cNvPr>
            <p:cNvSpPr/>
            <p:nvPr/>
          </p:nvSpPr>
          <p:spPr>
            <a:xfrm>
              <a:off x="467898" y="1289203"/>
              <a:ext cx="174357" cy="30272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val f2"/>
                <a:gd name="f49" fmla="val f3"/>
                <a:gd name="f50" fmla="val f4"/>
                <a:gd name="f51" fmla="+- f50 0 f48"/>
                <a:gd name="f52" fmla="+- f49 0 f48"/>
                <a:gd name="f53" fmla="*/ f52 1 36"/>
                <a:gd name="f54" fmla="*/ f51 1 633"/>
                <a:gd name="f55" fmla="*/ 0 1 f53"/>
                <a:gd name="f56" fmla="*/ f49 1 f53"/>
                <a:gd name="f57" fmla="*/ 0 1 f54"/>
                <a:gd name="f58" fmla="*/ f50 1 f54"/>
                <a:gd name="f59" fmla="*/ f55 f46 1"/>
                <a:gd name="f60" fmla="*/ f56 f46 1"/>
                <a:gd name="f61" fmla="*/ f58 f47 1"/>
                <a:gd name="f62" fmla="*/ f57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9" t="f62" r="f60" b="f61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07E81B4E-683F-459E-B0EF-DBFD53E7C3BB}"/>
                </a:ext>
              </a:extLst>
            </p:cNvPr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8"/>
                <a:gd name="f20" fmla="*/ f17 1 59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87B2508A-B8BE-4D88-8D74-C1DB32E6A542}"/>
                </a:ext>
              </a:extLst>
            </p:cNvPr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val f2"/>
                <a:gd name="f30" fmla="val f3"/>
                <a:gd name="f31" fmla="val f4"/>
                <a:gd name="f32" fmla="+- f31 0 f29"/>
                <a:gd name="f33" fmla="+- f30 0 f29"/>
                <a:gd name="f34" fmla="*/ f33 1 17"/>
                <a:gd name="f35" fmla="*/ f32 1 107"/>
                <a:gd name="f36" fmla="*/ 0 1 f34"/>
                <a:gd name="f37" fmla="*/ f30 1 f34"/>
                <a:gd name="f38" fmla="*/ 0 1 f35"/>
                <a:gd name="f39" fmla="*/ f31 1 f35"/>
                <a:gd name="f40" fmla="*/ f36 f27 1"/>
                <a:gd name="f41" fmla="*/ f37 f27 1"/>
                <a:gd name="f42" fmla="*/ f39 f28 1"/>
                <a:gd name="f43" fmla="*/ f38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0" t="f43" r="f41" b="f42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A7D167F0-7FDD-426B-A1D0-40FA1DCFB0D9}"/>
                </a:ext>
              </a:extLst>
            </p:cNvPr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val f2"/>
                <a:gd name="f82" fmla="val f3"/>
                <a:gd name="f83" fmla="val f4"/>
                <a:gd name="f84" fmla="+- f83 0 f81"/>
                <a:gd name="f85" fmla="+- f82 0 f81"/>
                <a:gd name="f86" fmla="*/ f85 1 294"/>
                <a:gd name="f87" fmla="*/ f84 1 568"/>
                <a:gd name="f88" fmla="*/ 0 1 f86"/>
                <a:gd name="f89" fmla="*/ f82 1 f86"/>
                <a:gd name="f90" fmla="*/ 0 1 f87"/>
                <a:gd name="f91" fmla="*/ f83 1 f87"/>
                <a:gd name="f92" fmla="*/ f88 f79 1"/>
                <a:gd name="f93" fmla="*/ f89 f79 1"/>
                <a:gd name="f94" fmla="*/ f91 f80 1"/>
                <a:gd name="f95" fmla="*/ f90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2" t="f95" r="f93" b="f94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F21DDFE0-8DB7-43A7-B2FF-C4B73149162E}"/>
                </a:ext>
              </a:extLst>
            </p:cNvPr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val f2"/>
                <a:gd name="f15" fmla="val f3"/>
                <a:gd name="f16" fmla="val f4"/>
                <a:gd name="f17" fmla="+- f16 0 f14"/>
                <a:gd name="f18" fmla="+- f15 0 f14"/>
                <a:gd name="f19" fmla="*/ f18 1 25"/>
                <a:gd name="f20" fmla="*/ f17 1 53"/>
                <a:gd name="f21" fmla="*/ 0 1 f19"/>
                <a:gd name="f22" fmla="*/ f15 1 f19"/>
                <a:gd name="f23" fmla="*/ 0 1 f20"/>
                <a:gd name="f24" fmla="*/ f16 1 f20"/>
                <a:gd name="f25" fmla="*/ f21 f12 1"/>
                <a:gd name="f26" fmla="*/ f22 f12 1"/>
                <a:gd name="f27" fmla="*/ f24 f13 1"/>
                <a:gd name="f28" fmla="*/ f2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37FDC6B4-9403-48F9-B31F-5743A39565FB}"/>
                </a:ext>
              </a:extLst>
            </p:cNvPr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val f2"/>
                <a:gd name="f36" fmla="val f3"/>
                <a:gd name="f37" fmla="val f4"/>
                <a:gd name="f38" fmla="+- f37 0 f35"/>
                <a:gd name="f39" fmla="+- f36 0 f35"/>
                <a:gd name="f40" fmla="*/ f39 1 29"/>
                <a:gd name="f41" fmla="*/ f38 1 141"/>
                <a:gd name="f42" fmla="*/ 0 1 f40"/>
                <a:gd name="f43" fmla="*/ f36 1 f40"/>
                <a:gd name="f44" fmla="*/ 0 1 f41"/>
                <a:gd name="f45" fmla="*/ f37 1 f41"/>
                <a:gd name="f46" fmla="*/ f42 f33 1"/>
                <a:gd name="f47" fmla="*/ f43 f33 1"/>
                <a:gd name="f48" fmla="*/ f45 f34 1"/>
                <a:gd name="f49" fmla="*/ f44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D0E377E2-1BE4-4070-BAFA-B36143375880}"/>
                </a:ext>
              </a:extLst>
            </p:cNvPr>
            <p:cNvSpPr/>
            <p:nvPr/>
          </p:nvSpPr>
          <p:spPr>
            <a:xfrm>
              <a:off x="973726" y="5772634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val f2"/>
                <a:gd name="f26" fmla="val f3"/>
                <a:gd name="f27" fmla="val f4"/>
                <a:gd name="f28" fmla="+- f27 0 f25"/>
                <a:gd name="f29" fmla="+- f26 0 f25"/>
                <a:gd name="f30" fmla="*/ f29 1 8"/>
                <a:gd name="f31" fmla="*/ f28 1 48"/>
                <a:gd name="f32" fmla="*/ 0 1 f30"/>
                <a:gd name="f33" fmla="*/ f26 1 f30"/>
                <a:gd name="f34" fmla="*/ 0 1 f31"/>
                <a:gd name="f35" fmla="*/ f27 1 f31"/>
                <a:gd name="f36" fmla="*/ f32 f23 1"/>
                <a:gd name="f37" fmla="*/ f33 f23 1"/>
                <a:gd name="f38" fmla="*/ f35 f24 1"/>
                <a:gd name="f39" fmla="*/ f34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6" t="f39" r="f37" b="f38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286FE9EB-0642-4D74-B87B-D0A453334EC7}"/>
                </a:ext>
              </a:extLst>
            </p:cNvPr>
            <p:cNvSpPr/>
            <p:nvPr/>
          </p:nvSpPr>
          <p:spPr>
            <a:xfrm>
              <a:off x="1006297" y="6322518"/>
              <a:ext cx="210760" cy="5307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val f2"/>
                <a:gd name="f35" fmla="val f3"/>
                <a:gd name="f36" fmla="val f4"/>
                <a:gd name="f37" fmla="+- f36 0 f34"/>
                <a:gd name="f38" fmla="+- f35 0 f34"/>
                <a:gd name="f39" fmla="*/ f38 1 44"/>
                <a:gd name="f40" fmla="*/ f37 1 111"/>
                <a:gd name="f41" fmla="*/ 0 1 f39"/>
                <a:gd name="f42" fmla="*/ f35 1 f39"/>
                <a:gd name="f43" fmla="*/ 0 1 f40"/>
                <a:gd name="f44" fmla="*/ f36 1 f40"/>
                <a:gd name="f45" fmla="*/ f41 f32 1"/>
                <a:gd name="f46" fmla="*/ f42 f32 1"/>
                <a:gd name="f47" fmla="*/ f44 f33 1"/>
                <a:gd name="f48" fmla="*/ f43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2E5369"/>
            </a:solidFill>
            <a:ln cap="rnd">
              <a:noFill/>
              <a:prstDash val="solid"/>
            </a:ln>
          </p:spPr>
          <p:txBody>
            <a:bodyPr lIns="0" tIns="0" rIns="0" bIns="0"/>
            <a:lstStyle/>
            <a:p>
              <a:endParaRPr lang="it-IT"/>
            </a:p>
          </p:txBody>
        </p:sp>
      </p:grpSp>
      <p:sp>
        <p:nvSpPr>
          <p:cNvPr id="28" name="Rectangle 6">
            <a:extLst>
              <a:ext uri="{FF2B5EF4-FFF2-40B4-BE49-F238E27FC236}">
                <a16:creationId xmlns:a16="http://schemas.microsoft.com/office/drawing/2014/main" id="{1551CB5A-A10F-4E0C-9E2A-6C10665DAB0E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2E5369"/>
          </a:solidFill>
          <a:ln cap="rnd">
            <a:noFill/>
            <a:prstDash val="solid"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29" name="Title Placeholder 1">
            <a:extLst>
              <a:ext uri="{FF2B5EF4-FFF2-40B4-BE49-F238E27FC236}">
                <a16:creationId xmlns:a16="http://schemas.microsoft.com/office/drawing/2014/main" id="{FB4D4A63-C27B-4D1F-A507-A655B49BDE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92927" y="624105"/>
            <a:ext cx="8911687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851CDE99-5862-464A-9125-50D2A1B64C0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89215" y="2133596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441748BF-AE76-4A8A-AD71-4E5041BFBD1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0361615" y="6130439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8AB84410-D071-430A-B5C2-4335A7918E05}" type="datetime1">
              <a:rPr lang="en-US"/>
              <a:pPr lvl="0"/>
              <a:t>11/5/2018</a:t>
            </a:fld>
            <a:endParaRPr lang="en-US"/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62BA1604-2CB9-4BA1-BAA6-A9831AF93EF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589215" y="6135806"/>
            <a:ext cx="7619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CCF38FF3-CF61-4E22-8E3F-76732D27D19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31815" y="787783"/>
            <a:ext cx="77976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4C1FAC01-AA81-463D-B074-6837DB47174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marL="0" marR="0" lvl="0" indent="0" algn="l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it-IT" sz="3600" b="0" i="0" u="none" strike="noStrike" kern="1200" cap="none" spc="0" baseline="0">
          <a:solidFill>
            <a:srgbClr val="178DBB"/>
          </a:solidFill>
          <a:uFillTx/>
          <a:latin typeface="Century Gothic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it-IT" sz="180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it-IT" sz="16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it-IT" sz="140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it-IT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1000"/>
        </a:spcBef>
        <a:spcAft>
          <a:spcPts val="0"/>
        </a:spcAft>
        <a:buClr>
          <a:srgbClr val="353535"/>
        </a:buClr>
        <a:buSzPct val="100000"/>
        <a:buFont typeface="Wingdings 3"/>
        <a:buChar char=""/>
        <a:tabLst/>
        <a:defRPr lang="it-IT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462D8A-96C7-4947-94AB-BA897BC99578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PLASTIC NAME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F1F83A-2D98-46B8-8BC1-FA4D3DC91D7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Students names and class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8B97CB-4FD1-40F4-A273-200C07F58BB8}"/>
              </a:ext>
            </a:extLst>
          </p:cNvPr>
          <p:cNvSpPr/>
          <p:nvPr/>
        </p:nvSpPr>
        <p:spPr>
          <a:xfrm>
            <a:off x="5676405" y="1388316"/>
            <a:ext cx="5363294" cy="1855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Choose your own background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0C7AC0-B21C-4ED8-BE7D-18B35207670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What is it used for?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27087A-E2F4-4104-BBA4-5A4F799A33A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200" dirty="0"/>
              <a:t>How much is made in the world each year (most recent data that you can find)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676925-89BB-46DF-9FD4-A11D53AA89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What is its structure?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D9E0DB-15B6-48F4-9BD7-4B2A43B7D9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89214" y="2133596"/>
            <a:ext cx="8632967" cy="3777624"/>
          </a:xfrm>
        </p:spPr>
        <p:txBody>
          <a:bodyPr/>
          <a:lstStyle/>
          <a:p>
            <a:pPr lvl="0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1EC35E-BB66-4BBE-9461-BE053270B86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How is it made?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A1BEEF-611B-48AB-B63D-16E5BB97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is/ are the monomers used to make it?</a:t>
            </a:r>
          </a:p>
          <a:p>
            <a:pPr lvl="0"/>
            <a:r>
              <a:rPr lang="en-US" dirty="0"/>
              <a:t>How is it made? (condensation or addition?)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F3AC37-42D8-41AF-84B2-6BB2082EF9E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are its physical and chemical properties?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A4D3A-57AB-4F8C-A06D-4C7A1842D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Hardness, melting point, tensile strength...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6CE754-0483-4A47-AC8C-22481423189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How is it recycled?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D592D1-AC2C-4548-9D10-55C8E72350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52277" y="2133596"/>
            <a:ext cx="10052337" cy="3836895"/>
          </a:xfrm>
        </p:spPr>
        <p:txBody>
          <a:bodyPr/>
          <a:lstStyle/>
          <a:p>
            <a:pPr lvl="0"/>
            <a:r>
              <a:rPr lang="en-GB" dirty="0"/>
              <a:t>What is its recycle symbol?</a:t>
            </a:r>
          </a:p>
          <a:p>
            <a:pPr lvl="0"/>
            <a:r>
              <a:rPr lang="en-GB" dirty="0"/>
              <a:t>How is it recycled (if it can be recycled)</a:t>
            </a:r>
          </a:p>
          <a:p>
            <a:pPr lvl="0"/>
            <a:r>
              <a:rPr lang="en-GB" dirty="0"/>
              <a:t>How long does it take to break down in the environment</a:t>
            </a:r>
          </a:p>
          <a:p>
            <a:pPr lvl="0"/>
            <a:r>
              <a:rPr lang="en-GB" dirty="0"/>
              <a:t>What are the particular problems associated with this plastic?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612DF9-9A0A-4D65-A0CD-563897941D3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are the particular problems associated with the use of this plastic?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6FEB02-FAAF-4EAC-B174-FDD818ED856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B8EBB-591E-43FE-A79C-871D7E58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Any curiousities or unusual things about this plastic?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9B1D1-B755-4FF3-B818-862CEBB71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13191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312</TotalTime>
  <Words>146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Filo</vt:lpstr>
      <vt:lpstr>PLASTIC NAME</vt:lpstr>
      <vt:lpstr>What is it used for?</vt:lpstr>
      <vt:lpstr>What is its structure?</vt:lpstr>
      <vt:lpstr>How is it made?</vt:lpstr>
      <vt:lpstr>What are its physical and chemical properties?</vt:lpstr>
      <vt:lpstr>How is it recycled?</vt:lpstr>
      <vt:lpstr>What are the particular problems associated with the use of this plastic?</vt:lpstr>
      <vt:lpstr>Any curiousities or unusual things about this plastic?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Teflon</dc:title>
  <dc:creator>isacco nicolis</dc:creator>
  <cp:lastModifiedBy>Gordon Kennedy</cp:lastModifiedBy>
  <cp:revision>8</cp:revision>
  <dcterms:created xsi:type="dcterms:W3CDTF">2018-03-04T14:44:25Z</dcterms:created>
  <dcterms:modified xsi:type="dcterms:W3CDTF">2018-11-05T12:11:33Z</dcterms:modified>
</cp:coreProperties>
</file>