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77" r:id="rId2"/>
    <p:sldId id="267" r:id="rId3"/>
    <p:sldId id="375" r:id="rId4"/>
    <p:sldId id="310" r:id="rId5"/>
    <p:sldId id="378" r:id="rId6"/>
    <p:sldId id="303" r:id="rId7"/>
    <p:sldId id="272" r:id="rId8"/>
    <p:sldId id="379" r:id="rId9"/>
    <p:sldId id="279" r:id="rId10"/>
    <p:sldId id="290" r:id="rId11"/>
    <p:sldId id="315" r:id="rId12"/>
    <p:sldId id="313" r:id="rId13"/>
    <p:sldId id="304" r:id="rId14"/>
    <p:sldId id="275" r:id="rId15"/>
    <p:sldId id="306" r:id="rId16"/>
    <p:sldId id="309" r:id="rId17"/>
    <p:sldId id="308" r:id="rId18"/>
    <p:sldId id="316" r:id="rId19"/>
    <p:sldId id="3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F6600"/>
    <a:srgbClr val="9966FF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5524" autoAdjust="0"/>
    <p:restoredTop sz="94660"/>
  </p:normalViewPr>
  <p:slideViewPr>
    <p:cSldViewPr snapToGrid="0">
      <p:cViewPr>
        <p:scale>
          <a:sx n="53" d="100"/>
          <a:sy n="53" d="100"/>
        </p:scale>
        <p:origin x="-42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6E579-6A9A-49C1-B652-C74F0563C60A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170E5-AFBE-453E-AAD2-0678CD15B5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6347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9">
            <a:extLst>
              <a:ext uri="{FF2B5EF4-FFF2-40B4-BE49-F238E27FC236}">
                <a16:creationId xmlns:a16="http://schemas.microsoft.com/office/drawing/2014/main" xmlns="" id="{6F5A9911-9C2E-47D8-9335-2636D75B9B8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344091DF-5316-4CA9-B7C5-589E07C5C5AF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39" name="Rectangle 1">
            <a:extLst>
              <a:ext uri="{FF2B5EF4-FFF2-40B4-BE49-F238E27FC236}">
                <a16:creationId xmlns:a16="http://schemas.microsoft.com/office/drawing/2014/main" xmlns="" id="{9B5E324F-6495-43FF-A38C-0D820EFCC2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17525"/>
            <a:ext cx="4521200" cy="25447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2">
            <a:extLst>
              <a:ext uri="{FF2B5EF4-FFF2-40B4-BE49-F238E27FC236}">
                <a16:creationId xmlns:a16="http://schemas.microsoft.com/office/drawing/2014/main" xmlns="" id="{F5ABCC2F-B9E5-4581-AA2B-8C046CC52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35912" cy="29987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86" tIns="41893" rIns="83786" bIns="41893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xmlns="" id="{7A353466-0231-4BFC-8BF6-8CD29D92C6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3731" name="Notes Placeholder 2">
            <a:extLst>
              <a:ext uri="{FF2B5EF4-FFF2-40B4-BE49-F238E27FC236}">
                <a16:creationId xmlns:a16="http://schemas.microsoft.com/office/drawing/2014/main" xmlns="" id="{FDB2DBAC-6DE6-4399-BDB7-DFCBB5786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xmlns="" id="{3DE0CDEB-8020-4724-8E25-09FCA0DFDA89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B62945C6-EE69-418F-A492-25C989CF47B6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xmlns="" id="{7A353466-0231-4BFC-8BF6-8CD29D92C6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3731" name="Notes Placeholder 2">
            <a:extLst>
              <a:ext uri="{FF2B5EF4-FFF2-40B4-BE49-F238E27FC236}">
                <a16:creationId xmlns:a16="http://schemas.microsoft.com/office/drawing/2014/main" xmlns="" id="{FDB2DBAC-6DE6-4399-BDB7-DFCBB5786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xmlns="" id="{3DE0CDEB-8020-4724-8E25-09FCA0DFDA89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B62945C6-EE69-418F-A492-25C989CF47B6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5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121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9">
            <a:extLst>
              <a:ext uri="{FF2B5EF4-FFF2-40B4-BE49-F238E27FC236}">
                <a16:creationId xmlns:a16="http://schemas.microsoft.com/office/drawing/2014/main" xmlns="" id="{203FEDA3-9F09-48C3-9153-1EFFE93E7C5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F10D1354-5AC9-4124-83C3-5F19E4D66791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7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9" name="Rectangle 1">
            <a:extLst>
              <a:ext uri="{FF2B5EF4-FFF2-40B4-BE49-F238E27FC236}">
                <a16:creationId xmlns:a16="http://schemas.microsoft.com/office/drawing/2014/main" xmlns="" id="{F0AA6FC8-119F-449F-BCF0-01B2D88016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7163" y="517525"/>
            <a:ext cx="45275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2">
            <a:extLst>
              <a:ext uri="{FF2B5EF4-FFF2-40B4-BE49-F238E27FC236}">
                <a16:creationId xmlns:a16="http://schemas.microsoft.com/office/drawing/2014/main" xmlns="" id="{AB5C4D04-5A3A-4A01-9266-088C52F13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35912" cy="30559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86" tIns="41893" rIns="83786" bIns="41893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172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9">
            <a:extLst>
              <a:ext uri="{FF2B5EF4-FFF2-40B4-BE49-F238E27FC236}">
                <a16:creationId xmlns:a16="http://schemas.microsoft.com/office/drawing/2014/main" xmlns="" id="{0209448A-06AC-4F37-AD2C-F5AB5D25777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6F5785C5-C63C-4293-BEF1-DBBA801442DD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9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11" name="Rectangle 1">
            <a:extLst>
              <a:ext uri="{FF2B5EF4-FFF2-40B4-BE49-F238E27FC236}">
                <a16:creationId xmlns:a16="http://schemas.microsoft.com/office/drawing/2014/main" xmlns="" id="{96DB66BC-9753-4B61-80CC-142E4B35F1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17525"/>
            <a:ext cx="4521200" cy="25447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xmlns="" id="{E4B58CD4-89A8-4D7A-9124-ECEF7E35FA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35912" cy="29987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86" tIns="41893" rIns="83786" bIns="41893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9">
            <a:extLst>
              <a:ext uri="{FF2B5EF4-FFF2-40B4-BE49-F238E27FC236}">
                <a16:creationId xmlns:a16="http://schemas.microsoft.com/office/drawing/2014/main" xmlns="" id="{CB17A85A-1265-4A8B-B0C7-8B3FEED83D7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035CB000-087A-4B17-9CF3-331D2F5A4F88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12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7" name="Rectangle 1">
            <a:extLst>
              <a:ext uri="{FF2B5EF4-FFF2-40B4-BE49-F238E27FC236}">
                <a16:creationId xmlns:a16="http://schemas.microsoft.com/office/drawing/2014/main" xmlns="" id="{177FD0D5-480B-40E2-BC39-BFE297228E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17525"/>
            <a:ext cx="4521200" cy="25447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>
            <a:extLst>
              <a:ext uri="{FF2B5EF4-FFF2-40B4-BE49-F238E27FC236}">
                <a16:creationId xmlns:a16="http://schemas.microsoft.com/office/drawing/2014/main" xmlns="" id="{AA932839-C3F2-4EF9-8492-9E709AD1A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35912" cy="29987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86" tIns="41893" rIns="83786" bIns="41893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9">
            <a:extLst>
              <a:ext uri="{FF2B5EF4-FFF2-40B4-BE49-F238E27FC236}">
                <a16:creationId xmlns:a16="http://schemas.microsoft.com/office/drawing/2014/main" xmlns="" id="{DAD94FA9-6FAD-46EA-B6A3-D8A50BA0864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E859F5A7-9C29-48B7-8710-57369649FE19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14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899" name="Rectangle 1">
            <a:extLst>
              <a:ext uri="{FF2B5EF4-FFF2-40B4-BE49-F238E27FC236}">
                <a16:creationId xmlns:a16="http://schemas.microsoft.com/office/drawing/2014/main" xmlns="" id="{ED51F257-54DB-423F-8A67-D9F8C36F99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17525"/>
            <a:ext cx="45275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2">
            <a:extLst>
              <a:ext uri="{FF2B5EF4-FFF2-40B4-BE49-F238E27FC236}">
                <a16:creationId xmlns:a16="http://schemas.microsoft.com/office/drawing/2014/main" xmlns="" id="{7F4AA997-DB67-45C2-8915-847A65A83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35912" cy="30559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86" tIns="41893" rIns="83786" bIns="41893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76A9A4-7376-4F8C-9C63-21E7CB951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987999-80C5-4CA0-A7AE-B39216CC0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021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CC735B-5346-43C3-8FA3-4BF0EB8C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9966DA0-E4D5-4E76-A34F-DDCBD139F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573565-34CF-4EAE-A9AE-0E35A7ED2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729F53B-46FE-47FB-AA1A-E858F41DAE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CF6CCE-9F40-484E-BE1A-D6D9C775B7C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47AAAB-FAD6-4040-9FE2-04F10F2C8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3F9F19-CC61-4302-A3A4-0A9AE3AB5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B0C9BA-208D-407A-B2BB-96DCA63790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0010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6FE459-AE5B-4F4A-808F-1DB452D0A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0612C05-420A-427D-9F77-6F7788354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DC0A9D-44B8-4425-A092-66C6AC10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CF6CCE-9F40-484E-BE1A-D6D9C775B7C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019CFA-9305-43E5-82C8-FB4D032F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05D527-2B95-48FF-8CA4-48D8B136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B0C9BA-208D-407A-B2BB-96DCA63790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92373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1BC1F27-5EB0-4E2C-BDD4-01116BB1A7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37B2BB3-E8FB-42D3-863B-F1CA1554F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433F65-4753-4EC5-85A1-44FB5E12B7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CF6CCE-9F40-484E-BE1A-D6D9C775B7C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37652F-5FD4-43DC-87AD-E1DDC3BF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9D845C-109E-4DA1-BA9F-EE10CF57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B0C9BA-208D-407A-B2BB-96DCA63790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5767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0EF330-A8AF-4A11-81F6-CB3807958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C72EEB-C570-4AC9-9809-A05644AF0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3407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7E5F08-F82E-422C-BAD0-C30467775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4F574C-3AD0-4369-B4F5-8C3693008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3649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A056A5-27E2-4B0A-A472-B34A6921B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34B7C-62B2-4A3D-93CE-7086C57BC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F706B7-D54C-4359-9358-8B1CFFA9A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8744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A056A5-27E2-4B0A-A472-B34A6921B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34B7C-62B2-4A3D-93CE-7086C57BC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6314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2F13AA-6623-44B1-966D-89C775563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E7B531-C311-4A1C-8A45-EE5A1BF58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B88A5E-01C9-4414-8803-B18B00F47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E5FDA31-7D45-4A1A-BBA8-A1DE87C1A2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9E5B856-BFBF-4536-AABD-3B75BD7150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69A9A3A-9328-4CAA-9F7C-99FC9978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CF6CCE-9F40-484E-BE1A-D6D9C775B7C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5EA29B0-70AE-443C-A951-412FDF38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F363DDB-1D24-4655-92D3-46550F665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B0C9BA-208D-407A-B2BB-96DCA63790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089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72C982-3959-4C8F-8E06-1005791C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043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4480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E3CF5A-8943-4C4D-9D74-8310A3FA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1D43FE-9EAF-400E-B42C-F23408EA8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EDEEE1E-5895-4743-B1F4-340702546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6672B7-8568-4DFE-9A37-7F582851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CF6CCE-9F40-484E-BE1A-D6D9C775B7C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F285D07-50AD-46C2-AA25-848593113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8A4B250-CD32-4E66-A5F0-A6BC1159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B0C9BA-208D-407A-B2BB-96DCA63790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5633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C35AA64-D9FD-4C36-8907-2D29EDC3E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0ED150-AB22-40CA-AAF1-B54799B3B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026141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ESSEDAGLIA%20shell%20fill%20exercise.wmv" TargetMode="Externa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A14FE-96F0-491C-809D-0E3AEA7A1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Aufbau and the Periodic Table</a:t>
            </a:r>
          </a:p>
        </p:txBody>
      </p:sp>
    </p:spTree>
    <p:extLst>
      <p:ext uri="{BB962C8B-B14F-4D97-AF65-F5344CB8AC3E}">
        <p14:creationId xmlns:p14="http://schemas.microsoft.com/office/powerpoint/2010/main" xmlns="" val="21537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>
            <a:extLst>
              <a:ext uri="{FF2B5EF4-FFF2-40B4-BE49-F238E27FC236}">
                <a16:creationId xmlns:a16="http://schemas.microsoft.com/office/drawing/2014/main" xmlns="" id="{AB2A7C92-CE5B-468F-8132-177F43714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altLang="en-US"/>
              <a:t>Describing the atom</a:t>
            </a:r>
          </a:p>
        </p:txBody>
      </p:sp>
      <p:sp>
        <p:nvSpPr>
          <p:cNvPr id="74755" name="Content Placeholder 2">
            <a:extLst>
              <a:ext uri="{FF2B5EF4-FFF2-40B4-BE49-F238E27FC236}">
                <a16:creationId xmlns:a16="http://schemas.microsoft.com/office/drawing/2014/main" xmlns="" id="{B76124F9-5309-4D32-9142-119B0B211D8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705825" lvl="1" indent="-342900"/>
            <a:r>
              <a:rPr lang="en-GB" altLang="en-US" dirty="0"/>
              <a:t>We can describe an atom using a box diagram. </a:t>
            </a:r>
          </a:p>
          <a:p>
            <a:pPr marL="705825" lvl="1" indent="-342900"/>
            <a:r>
              <a:rPr lang="en-GB" altLang="en-US" dirty="0"/>
              <a:t>Each orbital is represented as a box.</a:t>
            </a:r>
          </a:p>
          <a:p>
            <a:pPr marL="705825" lvl="1" indent="-342900"/>
            <a:r>
              <a:rPr lang="en-GB" altLang="en-US" dirty="0"/>
              <a:t>Each box can contain a maximum of two electrons.</a:t>
            </a:r>
          </a:p>
          <a:p>
            <a:pPr marL="705825" lvl="1" indent="-342900"/>
            <a:r>
              <a:rPr lang="en-GB" altLang="en-US" dirty="0"/>
              <a:t>Electrons are represented with arrows which are drawn in the boxes.</a:t>
            </a:r>
          </a:p>
          <a:p>
            <a:pPr marL="705825" lvl="1" indent="-342900"/>
            <a:r>
              <a:rPr lang="en-GB" altLang="en-US" dirty="0"/>
              <a:t>By convention the arrow of the first electron in the box points upwards</a:t>
            </a:r>
          </a:p>
        </p:txBody>
      </p:sp>
      <p:sp>
        <p:nvSpPr>
          <p:cNvPr id="74758" name="TextBox 32">
            <a:extLst>
              <a:ext uri="{FF2B5EF4-FFF2-40B4-BE49-F238E27FC236}">
                <a16:creationId xmlns:a16="http://schemas.microsoft.com/office/drawing/2014/main" xmlns="" id="{0C25B604-6BCD-42CB-9964-B51D1D234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649" y="2490470"/>
            <a:ext cx="2882906" cy="5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903" dirty="0"/>
              <a:t>Boron = 1s</a:t>
            </a:r>
            <a:r>
              <a:rPr lang="en-GB" altLang="en-US" sz="2903" baseline="33000" dirty="0"/>
              <a:t>2</a:t>
            </a:r>
            <a:r>
              <a:rPr lang="en-GB" altLang="en-US" sz="2903" dirty="0"/>
              <a:t>2s</a:t>
            </a:r>
            <a:r>
              <a:rPr lang="en-GB" altLang="en-US" sz="2903" baseline="33000" dirty="0"/>
              <a:t>2</a:t>
            </a:r>
            <a:r>
              <a:rPr lang="en-GB" altLang="en-US" sz="2903" dirty="0"/>
              <a:t>2p</a:t>
            </a:r>
            <a:r>
              <a:rPr lang="en-GB" altLang="en-US" sz="2903" baseline="33000" dirty="0"/>
              <a:t>1</a:t>
            </a:r>
            <a:endParaRPr lang="en-GB" altLang="en-US" sz="2903" dirty="0"/>
          </a:p>
        </p:txBody>
      </p:sp>
      <p:sp>
        <p:nvSpPr>
          <p:cNvPr id="74759" name="TextBox 34">
            <a:extLst>
              <a:ext uri="{FF2B5EF4-FFF2-40B4-BE49-F238E27FC236}">
                <a16:creationId xmlns:a16="http://schemas.microsoft.com/office/drawing/2014/main" xmlns="" id="{A16A7FE8-132B-4384-8E22-0F7D9BC0A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5261" y="4062804"/>
            <a:ext cx="644729" cy="5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903"/>
              <a:t>1s</a:t>
            </a:r>
            <a:r>
              <a:rPr lang="en-GB" altLang="en-US" sz="2903" baseline="33000"/>
              <a:t>2</a:t>
            </a:r>
            <a:endParaRPr lang="en-GB" altLang="en-US" sz="2903"/>
          </a:p>
        </p:txBody>
      </p:sp>
      <p:sp>
        <p:nvSpPr>
          <p:cNvPr id="74760" name="TextBox 36">
            <a:extLst>
              <a:ext uri="{FF2B5EF4-FFF2-40B4-BE49-F238E27FC236}">
                <a16:creationId xmlns:a16="http://schemas.microsoft.com/office/drawing/2014/main" xmlns="" id="{78953EA0-A1F6-4CE4-A42B-1E8003792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0767" y="4064733"/>
            <a:ext cx="644729" cy="5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903"/>
              <a:t>2s</a:t>
            </a:r>
            <a:r>
              <a:rPr lang="en-GB" altLang="en-US" sz="2903" baseline="33000"/>
              <a:t>2</a:t>
            </a:r>
            <a:endParaRPr lang="en-GB" altLang="en-US" sz="2903"/>
          </a:p>
        </p:txBody>
      </p:sp>
      <p:sp>
        <p:nvSpPr>
          <p:cNvPr id="74761" name="TextBox 37">
            <a:extLst>
              <a:ext uri="{FF2B5EF4-FFF2-40B4-BE49-F238E27FC236}">
                <a16:creationId xmlns:a16="http://schemas.microsoft.com/office/drawing/2014/main" xmlns="" id="{9F3CCD31-4D82-43D2-882A-802495C1D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66321" y="4048326"/>
            <a:ext cx="694421" cy="5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903"/>
              <a:t>2p</a:t>
            </a:r>
            <a:r>
              <a:rPr lang="en-GB" altLang="en-US" sz="2903" baseline="33000"/>
              <a:t>1</a:t>
            </a:r>
            <a:endParaRPr lang="en-GB" altLang="en-US" sz="2903"/>
          </a:p>
        </p:txBody>
      </p:sp>
      <p:grpSp>
        <p:nvGrpSpPr>
          <p:cNvPr id="74762" name="Group 1">
            <a:extLst>
              <a:ext uri="{FF2B5EF4-FFF2-40B4-BE49-F238E27FC236}">
                <a16:creationId xmlns:a16="http://schemas.microsoft.com/office/drawing/2014/main" xmlns="" id="{87A2551B-15F3-4A0B-B7BD-E19709B3FC44}"/>
              </a:ext>
            </a:extLst>
          </p:cNvPr>
          <p:cNvGrpSpPr>
            <a:grpSpLocks/>
          </p:cNvGrpSpPr>
          <p:nvPr/>
        </p:nvGrpSpPr>
        <p:grpSpPr bwMode="auto">
          <a:xfrm>
            <a:off x="7352485" y="3239146"/>
            <a:ext cx="3259358" cy="771543"/>
            <a:chOff x="2644799" y="3861916"/>
            <a:chExt cx="5203825" cy="1112837"/>
          </a:xfrm>
        </p:grpSpPr>
        <p:sp>
          <p:nvSpPr>
            <p:cNvPr id="74763" name="Rectangle 18">
              <a:extLst>
                <a:ext uri="{FF2B5EF4-FFF2-40B4-BE49-F238E27FC236}">
                  <a16:creationId xmlns:a16="http://schemas.microsoft.com/office/drawing/2014/main" xmlns="" id="{4498FAF5-AFAC-4F4B-B432-1557A037F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4799" y="3861916"/>
              <a:ext cx="909637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74764" name="Rectangle 19">
              <a:extLst>
                <a:ext uri="{FF2B5EF4-FFF2-40B4-BE49-F238E27FC236}">
                  <a16:creationId xmlns:a16="http://schemas.microsoft.com/office/drawing/2014/main" xmlns="" id="{7A7EFACB-E0E6-444A-8F4C-337413402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2099" y="3861916"/>
              <a:ext cx="909637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74765" name="Rectangle 20">
              <a:extLst>
                <a:ext uri="{FF2B5EF4-FFF2-40B4-BE49-F238E27FC236}">
                  <a16:creationId xmlns:a16="http://schemas.microsoft.com/office/drawing/2014/main" xmlns="" id="{B2E70548-96E5-4726-B1D5-FAEE9BC2A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061" y="3861916"/>
              <a:ext cx="909638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74766" name="Rectangle 21">
              <a:extLst>
                <a:ext uri="{FF2B5EF4-FFF2-40B4-BE49-F238E27FC236}">
                  <a16:creationId xmlns:a16="http://schemas.microsoft.com/office/drawing/2014/main" xmlns="" id="{C054EBCB-27AB-49D7-9258-380A16A99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7761" y="3861916"/>
              <a:ext cx="909638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cxnSp>
          <p:nvCxnSpPr>
            <p:cNvPr id="74767" name="Straight Arrow Connector 23">
              <a:extLst>
                <a:ext uri="{FF2B5EF4-FFF2-40B4-BE49-F238E27FC236}">
                  <a16:creationId xmlns:a16="http://schemas.microsoft.com/office/drawing/2014/main" xmlns="" id="{EB813352-10C0-4770-A889-8D8C202038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47562" y="4096866"/>
              <a:ext cx="17463" cy="64135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4768" name="Straight Arrow Connector 24">
              <a:extLst>
                <a:ext uri="{FF2B5EF4-FFF2-40B4-BE49-F238E27FC236}">
                  <a16:creationId xmlns:a16="http://schemas.microsoft.com/office/drawing/2014/main" xmlns="" id="{D350211E-D080-48B4-9917-2EF2788941A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05987" y="4096866"/>
              <a:ext cx="17463" cy="64135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4769" name="Straight Arrow Connector 26">
              <a:extLst>
                <a:ext uri="{FF2B5EF4-FFF2-40B4-BE49-F238E27FC236}">
                  <a16:creationId xmlns:a16="http://schemas.microsoft.com/office/drawing/2014/main" xmlns="" id="{F00BAA9E-B478-4FC2-BAEA-99526706561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87519" y="4096866"/>
              <a:ext cx="15875" cy="64135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4770" name="Straight Arrow Connector 27">
              <a:extLst>
                <a:ext uri="{FF2B5EF4-FFF2-40B4-BE49-F238E27FC236}">
                  <a16:creationId xmlns:a16="http://schemas.microsoft.com/office/drawing/2014/main" xmlns="" id="{8D4C9207-6172-4132-99A5-9DDD93ACAE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198952" y="4076481"/>
              <a:ext cx="15875" cy="64135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74771" name="Rectangle 35">
              <a:extLst>
                <a:ext uri="{FF2B5EF4-FFF2-40B4-BE49-F238E27FC236}">
                  <a16:creationId xmlns:a16="http://schemas.microsoft.com/office/drawing/2014/main" xmlns="" id="{B007D482-C9A0-47DD-9ABC-22DF9C6FC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7399" y="3861916"/>
              <a:ext cx="911225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cxnSp>
          <p:nvCxnSpPr>
            <p:cNvPr id="74772" name="Straight Arrow Connector 39">
              <a:extLst>
                <a:ext uri="{FF2B5EF4-FFF2-40B4-BE49-F238E27FC236}">
                  <a16:creationId xmlns:a16="http://schemas.microsoft.com/office/drawing/2014/main" xmlns="" id="{6253207B-EA91-42B6-93F9-E53775608C4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68974" y="4065116"/>
              <a:ext cx="17462" cy="642937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>
            <a:extLst>
              <a:ext uri="{FF2B5EF4-FFF2-40B4-BE49-F238E27FC236}">
                <a16:creationId xmlns:a16="http://schemas.microsoft.com/office/drawing/2014/main" xmlns="" id="{6E6F942F-B2E2-4863-8325-669371A2F9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altLang="en-US"/>
              <a:t>Describing the atom</a:t>
            </a:r>
          </a:p>
        </p:txBody>
      </p:sp>
      <p:sp>
        <p:nvSpPr>
          <p:cNvPr id="75779" name="Content Placeholder 2">
            <a:extLst>
              <a:ext uri="{FF2B5EF4-FFF2-40B4-BE49-F238E27FC236}">
                <a16:creationId xmlns:a16="http://schemas.microsoft.com/office/drawing/2014/main" xmlns="" id="{DAB1D4D3-E0C9-4636-AA07-3C88BBD6F4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05825" lvl="1" indent="-342900"/>
            <a:r>
              <a:rPr lang="en-GB" altLang="en-US" dirty="0"/>
              <a:t>What happens to the next electron when we move from </a:t>
            </a:r>
            <a:r>
              <a:rPr lang="en-GB" altLang="en-US" b="1" dirty="0"/>
              <a:t>boron</a:t>
            </a:r>
            <a:r>
              <a:rPr lang="en-GB" altLang="en-US" dirty="0"/>
              <a:t> to </a:t>
            </a:r>
            <a:r>
              <a:rPr lang="en-GB" altLang="en-US" b="1" dirty="0"/>
              <a:t>carbon</a:t>
            </a:r>
            <a:r>
              <a:rPr lang="en-GB" altLang="en-US" dirty="0"/>
              <a:t>? </a:t>
            </a:r>
          </a:p>
          <a:p>
            <a:pPr marL="705825" lvl="1" indent="-342900"/>
            <a:r>
              <a:rPr lang="en-GB" altLang="en-US" dirty="0"/>
              <a:t>With the p-orbitals we have the possibility of three places for the next electron: to make a pair with the electron that is already in a p-orbital or to occupy one of the other two empty p-orbitals.</a:t>
            </a:r>
          </a:p>
          <a:p>
            <a:pPr marL="705825" lvl="1" indent="-342900"/>
            <a:r>
              <a:rPr lang="en-GB" altLang="en-US" dirty="0"/>
              <a:t>Electrons prefer not to be paired, so the next electron goes into an empty p-orbital:</a:t>
            </a:r>
          </a:p>
        </p:txBody>
      </p:sp>
      <p:sp>
        <p:nvSpPr>
          <p:cNvPr id="75781" name="TextBox 32">
            <a:extLst>
              <a:ext uri="{FF2B5EF4-FFF2-40B4-BE49-F238E27FC236}">
                <a16:creationId xmlns:a16="http://schemas.microsoft.com/office/drawing/2014/main" xmlns="" id="{1A247B7D-C44E-458B-8EBA-5880E028D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118" y="3978818"/>
            <a:ext cx="2547044" cy="45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540" dirty="0"/>
              <a:t>Boron = 1s</a:t>
            </a:r>
            <a:r>
              <a:rPr lang="en-GB" altLang="en-US" sz="2540" baseline="33000" dirty="0"/>
              <a:t>2</a:t>
            </a:r>
            <a:r>
              <a:rPr lang="en-GB" altLang="en-US" sz="2540" dirty="0"/>
              <a:t>2s</a:t>
            </a:r>
            <a:r>
              <a:rPr lang="en-GB" altLang="en-US" sz="2540" baseline="33000" dirty="0"/>
              <a:t>2</a:t>
            </a:r>
            <a:r>
              <a:rPr lang="en-GB" altLang="en-US" sz="2540" dirty="0"/>
              <a:t>2p</a:t>
            </a:r>
            <a:r>
              <a:rPr lang="en-GB" altLang="en-US" sz="2540" baseline="33000" dirty="0"/>
              <a:t>1</a:t>
            </a:r>
            <a:endParaRPr lang="en-GB" altLang="en-US" sz="2540" dirty="0"/>
          </a:p>
        </p:txBody>
      </p:sp>
      <p:sp>
        <p:nvSpPr>
          <p:cNvPr id="75782" name="TextBox 34">
            <a:extLst>
              <a:ext uri="{FF2B5EF4-FFF2-40B4-BE49-F238E27FC236}">
                <a16:creationId xmlns:a16="http://schemas.microsoft.com/office/drawing/2014/main" xmlns="" id="{FDED7F41-1E70-4FC8-B2CF-2019822CF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7319" y="5505644"/>
            <a:ext cx="587020" cy="45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540"/>
              <a:t>1s</a:t>
            </a:r>
            <a:r>
              <a:rPr lang="en-GB" altLang="en-US" sz="2540" baseline="33000"/>
              <a:t>2</a:t>
            </a:r>
            <a:endParaRPr lang="en-GB" altLang="en-US" sz="2540"/>
          </a:p>
        </p:txBody>
      </p:sp>
      <p:sp>
        <p:nvSpPr>
          <p:cNvPr id="75783" name="TextBox 36">
            <a:extLst>
              <a:ext uri="{FF2B5EF4-FFF2-40B4-BE49-F238E27FC236}">
                <a16:creationId xmlns:a16="http://schemas.microsoft.com/office/drawing/2014/main" xmlns="" id="{BE2B5733-07A5-4277-9814-7F776E142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3526" y="5505644"/>
            <a:ext cx="587020" cy="45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540"/>
              <a:t>2s</a:t>
            </a:r>
            <a:r>
              <a:rPr lang="en-GB" altLang="en-US" sz="2540" baseline="33000"/>
              <a:t>2</a:t>
            </a:r>
            <a:endParaRPr lang="en-GB" altLang="en-US" sz="2540"/>
          </a:p>
        </p:txBody>
      </p:sp>
      <p:sp>
        <p:nvSpPr>
          <p:cNvPr id="75784" name="TextBox 37">
            <a:extLst>
              <a:ext uri="{FF2B5EF4-FFF2-40B4-BE49-F238E27FC236}">
                <a16:creationId xmlns:a16="http://schemas.microsoft.com/office/drawing/2014/main" xmlns="" id="{E86F03EB-F64A-4ED6-893E-1534945C9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903" y="5505644"/>
            <a:ext cx="631904" cy="45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540"/>
              <a:t>2p</a:t>
            </a:r>
            <a:r>
              <a:rPr lang="en-GB" altLang="en-US" sz="2540" baseline="33000"/>
              <a:t>1</a:t>
            </a:r>
            <a:endParaRPr lang="en-GB" altLang="en-US" sz="2540"/>
          </a:p>
        </p:txBody>
      </p:sp>
      <p:grpSp>
        <p:nvGrpSpPr>
          <p:cNvPr id="75785" name="Group 1">
            <a:extLst>
              <a:ext uri="{FF2B5EF4-FFF2-40B4-BE49-F238E27FC236}">
                <a16:creationId xmlns:a16="http://schemas.microsoft.com/office/drawing/2014/main" xmlns="" id="{210DF61C-E2F4-4BFF-B484-56EA557AD249}"/>
              </a:ext>
            </a:extLst>
          </p:cNvPr>
          <p:cNvGrpSpPr>
            <a:grpSpLocks/>
          </p:cNvGrpSpPr>
          <p:nvPr/>
        </p:nvGrpSpPr>
        <p:grpSpPr bwMode="auto">
          <a:xfrm>
            <a:off x="6814617" y="4026648"/>
            <a:ext cx="2903269" cy="789182"/>
            <a:chOff x="2644799" y="3861916"/>
            <a:chExt cx="5203825" cy="1112837"/>
          </a:xfrm>
        </p:grpSpPr>
        <p:sp>
          <p:nvSpPr>
            <p:cNvPr id="75824" name="Rectangle 18">
              <a:extLst>
                <a:ext uri="{FF2B5EF4-FFF2-40B4-BE49-F238E27FC236}">
                  <a16:creationId xmlns:a16="http://schemas.microsoft.com/office/drawing/2014/main" xmlns="" id="{0BFCCAF2-F274-48A6-96C9-8B16BF848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4799" y="3861916"/>
              <a:ext cx="909637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75825" name="Rectangle 19">
              <a:extLst>
                <a:ext uri="{FF2B5EF4-FFF2-40B4-BE49-F238E27FC236}">
                  <a16:creationId xmlns:a16="http://schemas.microsoft.com/office/drawing/2014/main" xmlns="" id="{D2D91852-BAE4-475B-BAC2-230EEED51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2099" y="3861916"/>
              <a:ext cx="909637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75826" name="Rectangle 20">
              <a:extLst>
                <a:ext uri="{FF2B5EF4-FFF2-40B4-BE49-F238E27FC236}">
                  <a16:creationId xmlns:a16="http://schemas.microsoft.com/office/drawing/2014/main" xmlns="" id="{38870887-45BA-440A-BD19-D3C97B353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061" y="3861916"/>
              <a:ext cx="909638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75827" name="Rectangle 21">
              <a:extLst>
                <a:ext uri="{FF2B5EF4-FFF2-40B4-BE49-F238E27FC236}">
                  <a16:creationId xmlns:a16="http://schemas.microsoft.com/office/drawing/2014/main" xmlns="" id="{EDAB31C1-56D9-40FB-8D3E-E0CF32106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7761" y="3861916"/>
              <a:ext cx="909638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75828" name="Rectangle 35">
              <a:extLst>
                <a:ext uri="{FF2B5EF4-FFF2-40B4-BE49-F238E27FC236}">
                  <a16:creationId xmlns:a16="http://schemas.microsoft.com/office/drawing/2014/main" xmlns="" id="{13B0E881-A080-4FC8-B416-1599C9F46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7399" y="3861916"/>
              <a:ext cx="911225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cxnSp>
          <p:nvCxnSpPr>
            <p:cNvPr id="75829" name="Straight Arrow Connector 39">
              <a:extLst>
                <a:ext uri="{FF2B5EF4-FFF2-40B4-BE49-F238E27FC236}">
                  <a16:creationId xmlns:a16="http://schemas.microsoft.com/office/drawing/2014/main" xmlns="" id="{FF77B164-BAA7-4BCC-A8F5-15C82109A5C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68974" y="4065116"/>
              <a:ext cx="17462" cy="642937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75786" name="Group 47">
            <a:extLst>
              <a:ext uri="{FF2B5EF4-FFF2-40B4-BE49-F238E27FC236}">
                <a16:creationId xmlns:a16="http://schemas.microsoft.com/office/drawing/2014/main" xmlns="" id="{6AD86115-6BD0-4CA4-8030-E3FF8150F9D9}"/>
              </a:ext>
            </a:extLst>
          </p:cNvPr>
          <p:cNvGrpSpPr>
            <a:grpSpLocks/>
          </p:cNvGrpSpPr>
          <p:nvPr/>
        </p:nvGrpSpPr>
        <p:grpSpPr bwMode="auto">
          <a:xfrm>
            <a:off x="2517318" y="4585412"/>
            <a:ext cx="2903269" cy="787742"/>
            <a:chOff x="2644799" y="3861916"/>
            <a:chExt cx="5203825" cy="1112837"/>
          </a:xfrm>
        </p:grpSpPr>
        <p:sp>
          <p:nvSpPr>
            <p:cNvPr id="75816" name="Rectangle 18">
              <a:extLst>
                <a:ext uri="{FF2B5EF4-FFF2-40B4-BE49-F238E27FC236}">
                  <a16:creationId xmlns:a16="http://schemas.microsoft.com/office/drawing/2014/main" xmlns="" id="{22072F20-024E-45D4-BBC4-33DD8A7DF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4799" y="3861916"/>
              <a:ext cx="909637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75817" name="Rectangle 19">
              <a:extLst>
                <a:ext uri="{FF2B5EF4-FFF2-40B4-BE49-F238E27FC236}">
                  <a16:creationId xmlns:a16="http://schemas.microsoft.com/office/drawing/2014/main" xmlns="" id="{F2F27F97-18A2-449F-A7F5-9A93BF351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2099" y="3861916"/>
              <a:ext cx="909637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75818" name="Rectangle 20">
              <a:extLst>
                <a:ext uri="{FF2B5EF4-FFF2-40B4-BE49-F238E27FC236}">
                  <a16:creationId xmlns:a16="http://schemas.microsoft.com/office/drawing/2014/main" xmlns="" id="{4A6B15FF-0942-4F94-9B3D-69C7E30A9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061" y="3861916"/>
              <a:ext cx="909638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75819" name="Rectangle 21">
              <a:extLst>
                <a:ext uri="{FF2B5EF4-FFF2-40B4-BE49-F238E27FC236}">
                  <a16:creationId xmlns:a16="http://schemas.microsoft.com/office/drawing/2014/main" xmlns="" id="{87BE4281-EF1D-4991-B0C1-7E64FE79A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7761" y="3861916"/>
              <a:ext cx="909638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cxnSp>
          <p:nvCxnSpPr>
            <p:cNvPr id="75820" name="Straight Arrow Connector 23">
              <a:extLst>
                <a:ext uri="{FF2B5EF4-FFF2-40B4-BE49-F238E27FC236}">
                  <a16:creationId xmlns:a16="http://schemas.microsoft.com/office/drawing/2014/main" xmlns="" id="{B46200D0-D5C7-44B3-9047-F11566E1B93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304463" y="4096865"/>
              <a:ext cx="17463" cy="64135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5821" name="Straight Arrow Connector 24">
              <a:extLst>
                <a:ext uri="{FF2B5EF4-FFF2-40B4-BE49-F238E27FC236}">
                  <a16:creationId xmlns:a16="http://schemas.microsoft.com/office/drawing/2014/main" xmlns="" id="{D28E78B1-82DA-4019-A689-D86230541B5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26301" y="4096865"/>
              <a:ext cx="17463" cy="64135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75822" name="Rectangle 35">
              <a:extLst>
                <a:ext uri="{FF2B5EF4-FFF2-40B4-BE49-F238E27FC236}">
                  <a16:creationId xmlns:a16="http://schemas.microsoft.com/office/drawing/2014/main" xmlns="" id="{E188C523-F022-4588-BACA-F640055EB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7399" y="3861916"/>
              <a:ext cx="911225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cxnSp>
          <p:nvCxnSpPr>
            <p:cNvPr id="75823" name="Straight Arrow Connector 39">
              <a:extLst>
                <a:ext uri="{FF2B5EF4-FFF2-40B4-BE49-F238E27FC236}">
                  <a16:creationId xmlns:a16="http://schemas.microsoft.com/office/drawing/2014/main" xmlns="" id="{7B0F563A-6ACA-4B5E-8449-29E4CC6B67F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68974" y="4065116"/>
              <a:ext cx="17462" cy="642937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75787" name="Group 60">
            <a:extLst>
              <a:ext uri="{FF2B5EF4-FFF2-40B4-BE49-F238E27FC236}">
                <a16:creationId xmlns:a16="http://schemas.microsoft.com/office/drawing/2014/main" xmlns="" id="{ADBF9234-1279-45EA-BCE9-5F59103D8738}"/>
              </a:ext>
            </a:extLst>
          </p:cNvPr>
          <p:cNvGrpSpPr>
            <a:grpSpLocks/>
          </p:cNvGrpSpPr>
          <p:nvPr/>
        </p:nvGrpSpPr>
        <p:grpSpPr bwMode="auto">
          <a:xfrm>
            <a:off x="6850620" y="5373154"/>
            <a:ext cx="2903269" cy="789182"/>
            <a:chOff x="2644799" y="3861916"/>
            <a:chExt cx="5203825" cy="1112837"/>
          </a:xfrm>
        </p:grpSpPr>
        <p:sp>
          <p:nvSpPr>
            <p:cNvPr id="75809" name="Rectangle 18">
              <a:extLst>
                <a:ext uri="{FF2B5EF4-FFF2-40B4-BE49-F238E27FC236}">
                  <a16:creationId xmlns:a16="http://schemas.microsoft.com/office/drawing/2014/main" xmlns="" id="{575E29A0-8C78-486B-A478-21246C152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4799" y="3861916"/>
              <a:ext cx="909637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75810" name="Rectangle 19">
              <a:extLst>
                <a:ext uri="{FF2B5EF4-FFF2-40B4-BE49-F238E27FC236}">
                  <a16:creationId xmlns:a16="http://schemas.microsoft.com/office/drawing/2014/main" xmlns="" id="{AAF36BEA-9C68-4BD8-990C-F6614577B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2099" y="3861916"/>
              <a:ext cx="909637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75811" name="Rectangle 20">
              <a:extLst>
                <a:ext uri="{FF2B5EF4-FFF2-40B4-BE49-F238E27FC236}">
                  <a16:creationId xmlns:a16="http://schemas.microsoft.com/office/drawing/2014/main" xmlns="" id="{17EC61F4-2F63-4E1C-A112-0C16340BE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061" y="3861916"/>
              <a:ext cx="909638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75812" name="Rectangle 21">
              <a:extLst>
                <a:ext uri="{FF2B5EF4-FFF2-40B4-BE49-F238E27FC236}">
                  <a16:creationId xmlns:a16="http://schemas.microsoft.com/office/drawing/2014/main" xmlns="" id="{558BC86C-05BE-47FC-BE23-242516C42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7761" y="3861916"/>
              <a:ext cx="909638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cxnSp>
          <p:nvCxnSpPr>
            <p:cNvPr id="75813" name="Straight Arrow Connector 31">
              <a:extLst>
                <a:ext uri="{FF2B5EF4-FFF2-40B4-BE49-F238E27FC236}">
                  <a16:creationId xmlns:a16="http://schemas.microsoft.com/office/drawing/2014/main" xmlns="" id="{4B0721AC-261D-4E5B-A5E5-FB80D4BB42F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565924" y="4096866"/>
              <a:ext cx="17462" cy="64135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75814" name="Rectangle 35">
              <a:extLst>
                <a:ext uri="{FF2B5EF4-FFF2-40B4-BE49-F238E27FC236}">
                  <a16:creationId xmlns:a16="http://schemas.microsoft.com/office/drawing/2014/main" xmlns="" id="{50816B78-28EA-4690-8D2E-B4A7E67BC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7399" y="3861916"/>
              <a:ext cx="911225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cxnSp>
          <p:nvCxnSpPr>
            <p:cNvPr id="75815" name="Straight Arrow Connector 39">
              <a:extLst>
                <a:ext uri="{FF2B5EF4-FFF2-40B4-BE49-F238E27FC236}">
                  <a16:creationId xmlns:a16="http://schemas.microsoft.com/office/drawing/2014/main" xmlns="" id="{7BBD1707-3C20-4A5F-B010-97AA59F5198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68974" y="4065116"/>
              <a:ext cx="17462" cy="642937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cxnSp>
        <p:nvCxnSpPr>
          <p:cNvPr id="75788" name="Straight Arrow Connector 26">
            <a:extLst>
              <a:ext uri="{FF2B5EF4-FFF2-40B4-BE49-F238E27FC236}">
                <a16:creationId xmlns:a16="http://schemas.microsoft.com/office/drawing/2014/main" xmlns="" id="{E8B75908-6A96-486C-86B8-92FE73D23E8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578757" y="4225383"/>
            <a:ext cx="8641" cy="455076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75789" name="Group 2">
            <a:extLst>
              <a:ext uri="{FF2B5EF4-FFF2-40B4-BE49-F238E27FC236}">
                <a16:creationId xmlns:a16="http://schemas.microsoft.com/office/drawing/2014/main" xmlns="" id="{361C03CC-6546-4B40-90CC-753A9BB5F7C3}"/>
              </a:ext>
            </a:extLst>
          </p:cNvPr>
          <p:cNvGrpSpPr>
            <a:grpSpLocks/>
          </p:cNvGrpSpPr>
          <p:nvPr/>
        </p:nvGrpSpPr>
        <p:grpSpPr bwMode="auto">
          <a:xfrm>
            <a:off x="3348265" y="4729423"/>
            <a:ext cx="164173" cy="455076"/>
            <a:chOff x="4365178" y="6566010"/>
            <a:chExt cx="181818" cy="501251"/>
          </a:xfrm>
        </p:grpSpPr>
        <p:cxnSp>
          <p:nvCxnSpPr>
            <p:cNvPr id="75807" name="Straight Arrow Connector 23">
              <a:extLst>
                <a:ext uri="{FF2B5EF4-FFF2-40B4-BE49-F238E27FC236}">
                  <a16:creationId xmlns:a16="http://schemas.microsoft.com/office/drawing/2014/main" xmlns="" id="{0758DAF6-5E26-4627-BA6A-F694E359C50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36256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5808" name="Straight Arrow Connector 24">
              <a:extLst>
                <a:ext uri="{FF2B5EF4-FFF2-40B4-BE49-F238E27FC236}">
                  <a16:creationId xmlns:a16="http://schemas.microsoft.com/office/drawing/2014/main" xmlns="" id="{7DBEFCF8-5B18-473C-A64F-E35F4B970A2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5178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75790" name="Group 77">
            <a:extLst>
              <a:ext uri="{FF2B5EF4-FFF2-40B4-BE49-F238E27FC236}">
                <a16:creationId xmlns:a16="http://schemas.microsoft.com/office/drawing/2014/main" xmlns="" id="{C0F3A759-54FD-4101-B5E6-2F7611DA1FF6}"/>
              </a:ext>
            </a:extLst>
          </p:cNvPr>
          <p:cNvGrpSpPr>
            <a:grpSpLocks/>
          </p:cNvGrpSpPr>
          <p:nvPr/>
        </p:nvGrpSpPr>
        <p:grpSpPr bwMode="auto">
          <a:xfrm>
            <a:off x="7010473" y="4157698"/>
            <a:ext cx="165613" cy="455076"/>
            <a:chOff x="4365178" y="6566010"/>
            <a:chExt cx="181818" cy="501251"/>
          </a:xfrm>
        </p:grpSpPr>
        <p:cxnSp>
          <p:nvCxnSpPr>
            <p:cNvPr id="75805" name="Straight Arrow Connector 23">
              <a:extLst>
                <a:ext uri="{FF2B5EF4-FFF2-40B4-BE49-F238E27FC236}">
                  <a16:creationId xmlns:a16="http://schemas.microsoft.com/office/drawing/2014/main" xmlns="" id="{8315C8B9-13F2-48E1-9155-ECF8256B68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36256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5806" name="Straight Arrow Connector 24">
              <a:extLst>
                <a:ext uri="{FF2B5EF4-FFF2-40B4-BE49-F238E27FC236}">
                  <a16:creationId xmlns:a16="http://schemas.microsoft.com/office/drawing/2014/main" xmlns="" id="{3A85284C-F6E6-437A-BE99-304B09F0DD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5178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75791" name="Group 80">
            <a:extLst>
              <a:ext uri="{FF2B5EF4-FFF2-40B4-BE49-F238E27FC236}">
                <a16:creationId xmlns:a16="http://schemas.microsoft.com/office/drawing/2014/main" xmlns="" id="{10DEBB56-1202-4874-91BF-20582637B5BD}"/>
              </a:ext>
            </a:extLst>
          </p:cNvPr>
          <p:cNvGrpSpPr>
            <a:grpSpLocks/>
          </p:cNvGrpSpPr>
          <p:nvPr/>
        </p:nvGrpSpPr>
        <p:grpSpPr bwMode="auto">
          <a:xfrm>
            <a:off x="7675806" y="4225383"/>
            <a:ext cx="165613" cy="455076"/>
            <a:chOff x="4365178" y="6566010"/>
            <a:chExt cx="181818" cy="501251"/>
          </a:xfrm>
        </p:grpSpPr>
        <p:cxnSp>
          <p:nvCxnSpPr>
            <p:cNvPr id="75803" name="Straight Arrow Connector 23">
              <a:extLst>
                <a:ext uri="{FF2B5EF4-FFF2-40B4-BE49-F238E27FC236}">
                  <a16:creationId xmlns:a16="http://schemas.microsoft.com/office/drawing/2014/main" xmlns="" id="{788B75A4-2AB8-4621-AE39-BBA9036A6C1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36256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5804" name="Straight Arrow Connector 24">
              <a:extLst>
                <a:ext uri="{FF2B5EF4-FFF2-40B4-BE49-F238E27FC236}">
                  <a16:creationId xmlns:a16="http://schemas.microsoft.com/office/drawing/2014/main" xmlns="" id="{7393C31E-80F9-420C-9F84-B68FEF2E703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5178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75792" name="Group 83">
            <a:extLst>
              <a:ext uri="{FF2B5EF4-FFF2-40B4-BE49-F238E27FC236}">
                <a16:creationId xmlns:a16="http://schemas.microsoft.com/office/drawing/2014/main" xmlns="" id="{B9DF2F6A-1D93-488A-B801-1D09C3B6D568}"/>
              </a:ext>
            </a:extLst>
          </p:cNvPr>
          <p:cNvGrpSpPr>
            <a:grpSpLocks/>
          </p:cNvGrpSpPr>
          <p:nvPr/>
        </p:nvGrpSpPr>
        <p:grpSpPr bwMode="auto">
          <a:xfrm>
            <a:off x="7047916" y="5541647"/>
            <a:ext cx="165613" cy="455076"/>
            <a:chOff x="4365178" y="6566010"/>
            <a:chExt cx="181818" cy="501251"/>
          </a:xfrm>
        </p:grpSpPr>
        <p:cxnSp>
          <p:nvCxnSpPr>
            <p:cNvPr id="75801" name="Straight Arrow Connector 23">
              <a:extLst>
                <a:ext uri="{FF2B5EF4-FFF2-40B4-BE49-F238E27FC236}">
                  <a16:creationId xmlns:a16="http://schemas.microsoft.com/office/drawing/2014/main" xmlns="" id="{426CB963-D923-4886-AFD9-0FEDD244535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36256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5802" name="Straight Arrow Connector 24">
              <a:extLst>
                <a:ext uri="{FF2B5EF4-FFF2-40B4-BE49-F238E27FC236}">
                  <a16:creationId xmlns:a16="http://schemas.microsoft.com/office/drawing/2014/main" xmlns="" id="{6205A37D-8499-4EF2-BCA9-A2DF4F30EBE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5178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75793" name="Group 86">
            <a:extLst>
              <a:ext uri="{FF2B5EF4-FFF2-40B4-BE49-F238E27FC236}">
                <a16:creationId xmlns:a16="http://schemas.microsoft.com/office/drawing/2014/main" xmlns="" id="{3331BE49-E9F8-4428-8C8F-D5D47D125F6F}"/>
              </a:ext>
            </a:extLst>
          </p:cNvPr>
          <p:cNvGrpSpPr>
            <a:grpSpLocks/>
          </p:cNvGrpSpPr>
          <p:nvPr/>
        </p:nvGrpSpPr>
        <p:grpSpPr bwMode="auto">
          <a:xfrm>
            <a:off x="7779493" y="5541647"/>
            <a:ext cx="164173" cy="455076"/>
            <a:chOff x="4365178" y="6566010"/>
            <a:chExt cx="181818" cy="501251"/>
          </a:xfrm>
        </p:grpSpPr>
        <p:cxnSp>
          <p:nvCxnSpPr>
            <p:cNvPr id="75799" name="Straight Arrow Connector 23">
              <a:extLst>
                <a:ext uri="{FF2B5EF4-FFF2-40B4-BE49-F238E27FC236}">
                  <a16:creationId xmlns:a16="http://schemas.microsoft.com/office/drawing/2014/main" xmlns="" id="{58E62BBC-3096-443D-9225-271633AA20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36256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5800" name="Straight Arrow Connector 24">
              <a:extLst>
                <a:ext uri="{FF2B5EF4-FFF2-40B4-BE49-F238E27FC236}">
                  <a16:creationId xmlns:a16="http://schemas.microsoft.com/office/drawing/2014/main" xmlns="" id="{7C87761D-EA35-441F-ADC3-3B336FB46F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5178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75794" name="TextBox 34">
            <a:extLst>
              <a:ext uri="{FF2B5EF4-FFF2-40B4-BE49-F238E27FC236}">
                <a16:creationId xmlns:a16="http://schemas.microsoft.com/office/drawing/2014/main" xmlns="" id="{B78B1947-1EC0-43D6-A565-E8143A7BB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9423" y="6313548"/>
            <a:ext cx="587020" cy="45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540"/>
              <a:t>1s</a:t>
            </a:r>
            <a:r>
              <a:rPr lang="en-GB" altLang="en-US" sz="2540" baseline="33000"/>
              <a:t>2</a:t>
            </a:r>
            <a:endParaRPr lang="en-GB" altLang="en-US" sz="2540"/>
          </a:p>
        </p:txBody>
      </p:sp>
      <p:sp>
        <p:nvSpPr>
          <p:cNvPr id="75795" name="TextBox 36">
            <a:extLst>
              <a:ext uri="{FF2B5EF4-FFF2-40B4-BE49-F238E27FC236}">
                <a16:creationId xmlns:a16="http://schemas.microsoft.com/office/drawing/2014/main" xmlns="" id="{F6F86B37-EC12-4BEB-91DD-ED12295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069" y="6313548"/>
            <a:ext cx="587020" cy="45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540"/>
              <a:t>2s</a:t>
            </a:r>
            <a:r>
              <a:rPr lang="en-GB" altLang="en-US" sz="2540" baseline="33000"/>
              <a:t>2</a:t>
            </a:r>
            <a:endParaRPr lang="en-GB" altLang="en-US" sz="2540"/>
          </a:p>
        </p:txBody>
      </p:sp>
      <p:sp>
        <p:nvSpPr>
          <p:cNvPr id="75796" name="TextBox 37">
            <a:extLst>
              <a:ext uri="{FF2B5EF4-FFF2-40B4-BE49-F238E27FC236}">
                <a16:creationId xmlns:a16="http://schemas.microsoft.com/office/drawing/2014/main" xmlns="" id="{D1F037A9-BD1C-451B-930A-D5BF36897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3603" y="6289306"/>
            <a:ext cx="631904" cy="45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540" dirty="0"/>
              <a:t>2p</a:t>
            </a:r>
            <a:r>
              <a:rPr lang="en-GB" altLang="en-US" sz="2540" baseline="33000" dirty="0"/>
              <a:t>2</a:t>
            </a:r>
            <a:endParaRPr lang="en-GB" altLang="en-US" sz="2540" dirty="0"/>
          </a:p>
        </p:txBody>
      </p:sp>
      <p:sp>
        <p:nvSpPr>
          <p:cNvPr id="2" name="TextBox 32">
            <a:extLst>
              <a:ext uri="{FF2B5EF4-FFF2-40B4-BE49-F238E27FC236}">
                <a16:creationId xmlns:a16="http://schemas.microsoft.com/office/drawing/2014/main" xmlns="" id="{C9EA67BF-8DDC-4647-874B-CBB1BFDD9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4852" y="4891113"/>
            <a:ext cx="2702984" cy="45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540" dirty="0"/>
              <a:t>Carbon = 1s</a:t>
            </a:r>
            <a:r>
              <a:rPr lang="en-GB" altLang="en-US" sz="2540" baseline="33000" dirty="0"/>
              <a:t>2</a:t>
            </a:r>
            <a:r>
              <a:rPr lang="en-GB" altLang="en-US" sz="2540" dirty="0"/>
              <a:t>2s</a:t>
            </a:r>
            <a:r>
              <a:rPr lang="en-GB" altLang="en-US" sz="2540" baseline="33000" dirty="0"/>
              <a:t>2</a:t>
            </a:r>
            <a:r>
              <a:rPr lang="en-GB" altLang="en-US" sz="2540" dirty="0"/>
              <a:t>2p</a:t>
            </a:r>
            <a:r>
              <a:rPr lang="en-GB" altLang="en-US" sz="2540" baseline="33000" dirty="0"/>
              <a:t>2</a:t>
            </a:r>
            <a:endParaRPr lang="en-GB" altLang="en-US" sz="254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536A51D-9418-4D5E-AFE0-4C4BB788030A}"/>
              </a:ext>
            </a:extLst>
          </p:cNvPr>
          <p:cNvSpPr/>
          <p:nvPr/>
        </p:nvSpPr>
        <p:spPr>
          <a:xfrm>
            <a:off x="6602278" y="4385236"/>
            <a:ext cx="3525478" cy="494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E1006DB3-0E5D-4DBF-B231-CDECD625C0F2}"/>
              </a:ext>
            </a:extLst>
          </p:cNvPr>
          <p:cNvSpPr/>
          <p:nvPr/>
        </p:nvSpPr>
        <p:spPr>
          <a:xfrm>
            <a:off x="10127756" y="4026647"/>
            <a:ext cx="984160" cy="86446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>
            <a:extLst>
              <a:ext uri="{FF2B5EF4-FFF2-40B4-BE49-F238E27FC236}">
                <a16:creationId xmlns:a16="http://schemas.microsoft.com/office/drawing/2014/main" xmlns="" id="{B8A0E7DB-2FB4-4114-8851-0AD7EBA9B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altLang="en-US" dirty="0"/>
              <a:t>Hund’s rule of maximum multiplicity</a:t>
            </a: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xmlns="" id="{CA273229-C984-4AD3-ABB4-A67EEDD609C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en-US" sz="2400" dirty="0"/>
              <a:t>This phenomenon of filling up the p-orbitals with single electrons first is caused by the electron spin.</a:t>
            </a:r>
          </a:p>
          <a:p>
            <a:pPr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en-US" sz="2400" dirty="0"/>
              <a:t>When the orbitals are filling up, they do so in order to maximise the spin. </a:t>
            </a:r>
          </a:p>
          <a:p>
            <a:pPr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en-US" sz="2400" dirty="0"/>
              <a:t>In other words, each of the p-orbitals will take a single electron before the fourth electron forms a pair with one already in an orbital.</a:t>
            </a:r>
          </a:p>
          <a:p>
            <a:pPr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en-US" sz="2400" dirty="0"/>
              <a:t>We can see it clearly when we move from boron to oxygen.</a:t>
            </a:r>
          </a:p>
        </p:txBody>
      </p:sp>
      <p:sp>
        <p:nvSpPr>
          <p:cNvPr id="76804" name="Slide Number Placeholder 3">
            <a:extLst>
              <a:ext uri="{FF2B5EF4-FFF2-40B4-BE49-F238E27FC236}">
                <a16:creationId xmlns:a16="http://schemas.microsoft.com/office/drawing/2014/main" xmlns="" id="{70B6EFD4-13B6-4221-A4BA-CCF469AF6C8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281245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696017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110789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525561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fld id="{C1D86203-F515-4EB2-925B-ADB434D297E7}" type="slidenum">
              <a:rPr lang="en-GB" altLang="en-US">
                <a:solidFill>
                  <a:srgbClr val="000000"/>
                </a:solidFill>
              </a:rPr>
              <a:pPr>
                <a:buClrTx/>
                <a:buFontTx/>
                <a:buNone/>
              </a:pPr>
              <a:t>12</a:t>
            </a:fld>
            <a:endParaRPr lang="en-GB" altLang="en-US">
              <a:solidFill>
                <a:srgbClr val="000000"/>
              </a:solidFill>
            </a:endParaRPr>
          </a:p>
        </p:txBody>
      </p:sp>
      <p:pic>
        <p:nvPicPr>
          <p:cNvPr id="76805" name="Picture 2">
            <a:extLst>
              <a:ext uri="{FF2B5EF4-FFF2-40B4-BE49-F238E27FC236}">
                <a16:creationId xmlns:a16="http://schemas.microsoft.com/office/drawing/2014/main" xmlns="" id="{380FBB1E-32C7-415A-AC5C-3392689CD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5300" y="2187622"/>
            <a:ext cx="4623730" cy="320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6" name="Rectangle 1">
            <a:extLst>
              <a:ext uri="{FF2B5EF4-FFF2-40B4-BE49-F238E27FC236}">
                <a16:creationId xmlns:a16="http://schemas.microsoft.com/office/drawing/2014/main" xmlns="" id="{014FF59E-8D46-4F6D-9EA4-667B13E40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045" y="6333710"/>
            <a:ext cx="4570920" cy="235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998"/>
              <a:t>Diagram ref: http://scienceaid.co.uk/chemistry/fundamental/electrons.html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>
            <a:extLst>
              <a:ext uri="{FF2B5EF4-FFF2-40B4-BE49-F238E27FC236}">
                <a16:creationId xmlns:a16="http://schemas.microsoft.com/office/drawing/2014/main" xmlns="" id="{E256FAD8-FE82-413F-9CBB-E4590F17F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Valence shell</a:t>
            </a:r>
          </a:p>
        </p:txBody>
      </p:sp>
      <p:sp>
        <p:nvSpPr>
          <p:cNvPr id="78851" name="Content Placeholder 2">
            <a:extLst>
              <a:ext uri="{FF2B5EF4-FFF2-40B4-BE49-F238E27FC236}">
                <a16:creationId xmlns:a16="http://schemas.microsoft.com/office/drawing/2014/main" xmlns="" id="{06E05618-B007-425B-ADFE-898D64C660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14772" indent="-414772"/>
            <a:r>
              <a:rPr lang="en-GB" altLang="en-US" sz="2540"/>
              <a:t>We can now describe the electronic structures of atoms but chemical reactions are about the movement of electrons between elements to form compounds.</a:t>
            </a:r>
          </a:p>
          <a:p>
            <a:pPr marL="414772" indent="-414772"/>
            <a:r>
              <a:rPr lang="en-GB" altLang="en-US" sz="2540"/>
              <a:t>The electrons that are involved in </a:t>
            </a:r>
            <a:r>
              <a:rPr lang="en-GB" altLang="en-US" sz="2540" b="1"/>
              <a:t>chemical reactions </a:t>
            </a:r>
            <a:r>
              <a:rPr lang="en-GB" altLang="en-US" sz="2540"/>
              <a:t>are in the </a:t>
            </a:r>
            <a:r>
              <a:rPr lang="en-GB" altLang="en-US" sz="2540" b="1"/>
              <a:t>outermost shell of the atom</a:t>
            </a:r>
            <a:r>
              <a:rPr lang="en-GB" altLang="en-US" sz="2540"/>
              <a:t>.</a:t>
            </a:r>
          </a:p>
          <a:p>
            <a:pPr marL="414772" indent="-414772"/>
            <a:r>
              <a:rPr lang="en-GB" altLang="en-US" sz="2540"/>
              <a:t>This is called the </a:t>
            </a:r>
            <a:r>
              <a:rPr lang="en-GB" altLang="en-US" sz="2540" b="1"/>
              <a:t>valence shell</a:t>
            </a:r>
            <a:r>
              <a:rPr lang="en-GB" altLang="en-US" sz="2540"/>
              <a:t>.</a:t>
            </a:r>
          </a:p>
          <a:p>
            <a:pPr marL="414772" indent="-414772"/>
            <a:r>
              <a:rPr lang="en-GB" altLang="en-US" sz="2540"/>
              <a:t>We can represent this in the form of a diagram using what is  called a </a:t>
            </a:r>
            <a:r>
              <a:rPr lang="en-GB" altLang="en-US" sz="2540" b="1"/>
              <a:t>Lewis structure</a:t>
            </a:r>
            <a:r>
              <a:rPr lang="en-GB" altLang="en-US" sz="2540"/>
              <a:t>. This allows us to simplify the representation of the atom so that we can concentrate on the part that is doing the chemistry.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>
            <a:extLst>
              <a:ext uri="{FF2B5EF4-FFF2-40B4-BE49-F238E27FC236}">
                <a16:creationId xmlns:a16="http://schemas.microsoft.com/office/drawing/2014/main" xmlns="" id="{6BFB6556-C3B6-4158-842E-547BDCD6F2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35270" rIns="91440" bIns="45720" rtlCol="0" anchor="ctr">
            <a:normAutofit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en-US"/>
              <a:t>Lewis structures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xmlns="" id="{17B95A9F-3DBC-455E-B13B-796AA929D4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7409" indent="-292357">
              <a:buSzPct val="45000"/>
              <a:buFont typeface="Wingdings" charset="2"/>
              <a:buChar char=""/>
              <a:tabLst>
                <a:tab pos="387409" algn="l"/>
                <a:tab pos="482461" algn="l"/>
                <a:tab pos="890031" algn="l"/>
                <a:tab pos="1297603" algn="l"/>
                <a:tab pos="1705173" algn="l"/>
                <a:tab pos="2112745" algn="l"/>
                <a:tab pos="2520315" algn="l"/>
                <a:tab pos="2927886" algn="l"/>
                <a:tab pos="3335457" algn="l"/>
                <a:tab pos="3743028" algn="l"/>
                <a:tab pos="4150599" algn="l"/>
                <a:tab pos="4558170" algn="l"/>
                <a:tab pos="4965741" algn="l"/>
                <a:tab pos="5373312" algn="l"/>
                <a:tab pos="5780883" algn="l"/>
                <a:tab pos="6188454" algn="l"/>
                <a:tab pos="6596024" algn="l"/>
                <a:tab pos="7003596" algn="l"/>
                <a:tab pos="7411166" algn="l"/>
                <a:tab pos="7818738" algn="l"/>
                <a:tab pos="8226308" algn="l"/>
              </a:tabLst>
              <a:defRPr/>
            </a:pPr>
            <a:r>
              <a:rPr lang="en-GB" sz="2540" dirty="0"/>
              <a:t>The number of electrons in the outermost shell (= valence shell) explains the chemical properties of the elements.</a:t>
            </a:r>
          </a:p>
          <a:p>
            <a:pPr marL="387409" indent="-292357">
              <a:buSzPct val="45000"/>
              <a:buFont typeface="Wingdings" charset="2"/>
              <a:buChar char=""/>
              <a:tabLst>
                <a:tab pos="387409" algn="l"/>
                <a:tab pos="482461" algn="l"/>
                <a:tab pos="890031" algn="l"/>
                <a:tab pos="1297603" algn="l"/>
                <a:tab pos="1705173" algn="l"/>
                <a:tab pos="2112745" algn="l"/>
                <a:tab pos="2520315" algn="l"/>
                <a:tab pos="2927886" algn="l"/>
                <a:tab pos="3335457" algn="l"/>
                <a:tab pos="3743028" algn="l"/>
                <a:tab pos="4150599" algn="l"/>
                <a:tab pos="4558170" algn="l"/>
                <a:tab pos="4965741" algn="l"/>
                <a:tab pos="5373312" algn="l"/>
                <a:tab pos="5780883" algn="l"/>
                <a:tab pos="6188454" algn="l"/>
                <a:tab pos="6596024" algn="l"/>
                <a:tab pos="7003596" algn="l"/>
                <a:tab pos="7411166" algn="l"/>
                <a:tab pos="7818738" algn="l"/>
                <a:tab pos="8226308" algn="l"/>
              </a:tabLst>
              <a:defRPr/>
            </a:pPr>
            <a:r>
              <a:rPr lang="en-GB" sz="2540" dirty="0"/>
              <a:t>Lewis structures are used to show the structure of the outer shells of elements in the s and p-blocks.</a:t>
            </a:r>
          </a:p>
          <a:p>
            <a:pPr marL="387409" indent="-292357">
              <a:buSzPct val="45000"/>
              <a:buFont typeface="Wingdings" charset="2"/>
              <a:buChar char=""/>
              <a:tabLst>
                <a:tab pos="387409" algn="l"/>
                <a:tab pos="482461" algn="l"/>
                <a:tab pos="890031" algn="l"/>
                <a:tab pos="1297603" algn="l"/>
                <a:tab pos="1705173" algn="l"/>
                <a:tab pos="2112745" algn="l"/>
                <a:tab pos="2520315" algn="l"/>
                <a:tab pos="2927886" algn="l"/>
                <a:tab pos="3335457" algn="l"/>
                <a:tab pos="3743028" algn="l"/>
                <a:tab pos="4150599" algn="l"/>
                <a:tab pos="4558170" algn="l"/>
                <a:tab pos="4965741" algn="l"/>
                <a:tab pos="5373312" algn="l"/>
                <a:tab pos="5780883" algn="l"/>
                <a:tab pos="6188454" algn="l"/>
                <a:tab pos="6596024" algn="l"/>
                <a:tab pos="7003596" algn="l"/>
                <a:tab pos="7411166" algn="l"/>
                <a:tab pos="7818738" algn="l"/>
                <a:tab pos="8226308" algn="l"/>
              </a:tabLst>
              <a:defRPr/>
            </a:pPr>
            <a:r>
              <a:rPr lang="en-GB" sz="2540" dirty="0"/>
              <a:t>Remember, the shell may contain sub-shells. So for example, carbon has an outer shell composed of 2s</a:t>
            </a:r>
            <a:r>
              <a:rPr lang="en-GB" sz="2540" baseline="30000" dirty="0"/>
              <a:t>2</a:t>
            </a:r>
            <a:r>
              <a:rPr lang="en-GB" sz="2540" dirty="0"/>
              <a:t>2p</a:t>
            </a:r>
            <a:r>
              <a:rPr lang="en-GB" sz="2540" baseline="30000" dirty="0"/>
              <a:t>2</a:t>
            </a:r>
            <a:r>
              <a:rPr lang="en-GB" sz="2540" dirty="0"/>
              <a:t> in which the sub-shell contains the s and p orbitals.</a:t>
            </a:r>
          </a:p>
          <a:p>
            <a:pPr marL="387409" indent="-292357">
              <a:buSzPct val="45000"/>
              <a:buFont typeface="Wingdings" charset="2"/>
              <a:buChar char=""/>
              <a:tabLst>
                <a:tab pos="387409" algn="l"/>
                <a:tab pos="482461" algn="l"/>
                <a:tab pos="890031" algn="l"/>
                <a:tab pos="1297603" algn="l"/>
                <a:tab pos="1705173" algn="l"/>
                <a:tab pos="2112745" algn="l"/>
                <a:tab pos="2520315" algn="l"/>
                <a:tab pos="2927886" algn="l"/>
                <a:tab pos="3335457" algn="l"/>
                <a:tab pos="3743028" algn="l"/>
                <a:tab pos="4150599" algn="l"/>
                <a:tab pos="4558170" algn="l"/>
                <a:tab pos="4965741" algn="l"/>
                <a:tab pos="5373312" algn="l"/>
                <a:tab pos="5780883" algn="l"/>
                <a:tab pos="6188454" algn="l"/>
                <a:tab pos="6596024" algn="l"/>
                <a:tab pos="7003596" algn="l"/>
                <a:tab pos="7411166" algn="l"/>
                <a:tab pos="7818738" algn="l"/>
                <a:tab pos="8226308" algn="l"/>
              </a:tabLst>
              <a:defRPr/>
            </a:pPr>
            <a:r>
              <a:rPr lang="en-GB" sz="2540" dirty="0"/>
              <a:t>Examples:</a:t>
            </a:r>
          </a:p>
          <a:p>
            <a:pPr marL="387409" indent="-292357">
              <a:buSzPct val="45000"/>
              <a:buFont typeface="Wingdings" charset="2"/>
              <a:buChar char=""/>
              <a:tabLst>
                <a:tab pos="387409" algn="l"/>
                <a:tab pos="482461" algn="l"/>
                <a:tab pos="890031" algn="l"/>
                <a:tab pos="1297603" algn="l"/>
                <a:tab pos="1705173" algn="l"/>
                <a:tab pos="2112745" algn="l"/>
                <a:tab pos="2520315" algn="l"/>
                <a:tab pos="2927886" algn="l"/>
                <a:tab pos="3335457" algn="l"/>
                <a:tab pos="3743028" algn="l"/>
                <a:tab pos="4150599" algn="l"/>
                <a:tab pos="4558170" algn="l"/>
                <a:tab pos="4965741" algn="l"/>
                <a:tab pos="5373312" algn="l"/>
                <a:tab pos="5780883" algn="l"/>
                <a:tab pos="6188454" algn="l"/>
                <a:tab pos="6596024" algn="l"/>
                <a:tab pos="7003596" algn="l"/>
                <a:tab pos="7411166" algn="l"/>
                <a:tab pos="7818738" algn="l"/>
                <a:tab pos="8226308" algn="l"/>
              </a:tabLst>
              <a:defRPr/>
            </a:pPr>
            <a:endParaRPr lang="en-GB" sz="2540" dirty="0"/>
          </a:p>
          <a:p>
            <a:pPr marL="95052" indent="0">
              <a:buSzPct val="45000"/>
              <a:tabLst>
                <a:tab pos="387409" algn="l"/>
                <a:tab pos="482461" algn="l"/>
                <a:tab pos="890031" algn="l"/>
                <a:tab pos="1297603" algn="l"/>
                <a:tab pos="1705173" algn="l"/>
                <a:tab pos="2112745" algn="l"/>
                <a:tab pos="2520315" algn="l"/>
                <a:tab pos="2927886" algn="l"/>
                <a:tab pos="3335457" algn="l"/>
                <a:tab pos="3743028" algn="l"/>
                <a:tab pos="4150599" algn="l"/>
                <a:tab pos="4558170" algn="l"/>
                <a:tab pos="4965741" algn="l"/>
                <a:tab pos="5373312" algn="l"/>
                <a:tab pos="5780883" algn="l"/>
                <a:tab pos="6188454" algn="l"/>
                <a:tab pos="6596024" algn="l"/>
                <a:tab pos="7003596" algn="l"/>
                <a:tab pos="7411166" algn="l"/>
                <a:tab pos="7818738" algn="l"/>
                <a:tab pos="8226308" algn="l"/>
              </a:tabLst>
              <a:defRPr/>
            </a:pPr>
            <a:endParaRPr lang="en-GB" sz="2540" dirty="0"/>
          </a:p>
        </p:txBody>
      </p:sp>
      <p:sp>
        <p:nvSpPr>
          <p:cNvPr id="79876" name="Slide Number Placeholder 2">
            <a:extLst>
              <a:ext uri="{FF2B5EF4-FFF2-40B4-BE49-F238E27FC236}">
                <a16:creationId xmlns:a16="http://schemas.microsoft.com/office/drawing/2014/main" xmlns="" id="{806A783A-3E0C-441A-BC0C-80FBE9DA94A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281245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696017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110789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525561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fld id="{DACE0AA0-8D16-4353-9CD6-227775A86CDC}" type="slidenum">
              <a:rPr lang="en-GB" altLang="en-US">
                <a:solidFill>
                  <a:srgbClr val="000000"/>
                </a:solidFill>
              </a:rPr>
              <a:pPr>
                <a:buClrTx/>
                <a:buFontTx/>
                <a:buNone/>
              </a:pPr>
              <a:t>14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Box 34">
            <a:extLst>
              <a:ext uri="{FF2B5EF4-FFF2-40B4-BE49-F238E27FC236}">
                <a16:creationId xmlns:a16="http://schemas.microsoft.com/office/drawing/2014/main" xmlns="" id="{5D1E80F8-7DE7-47A1-A77A-6D91C0AF8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7628" y="3814951"/>
            <a:ext cx="644728" cy="5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903"/>
              <a:t>1s</a:t>
            </a:r>
            <a:r>
              <a:rPr lang="en-GB" altLang="en-US" sz="2903" baseline="33000"/>
              <a:t>2</a:t>
            </a:r>
            <a:endParaRPr lang="en-GB" altLang="en-US" sz="2903"/>
          </a:p>
        </p:txBody>
      </p:sp>
      <p:sp>
        <p:nvSpPr>
          <p:cNvPr id="81923" name="TextBox 36">
            <a:extLst>
              <a:ext uri="{FF2B5EF4-FFF2-40B4-BE49-F238E27FC236}">
                <a16:creationId xmlns:a16="http://schemas.microsoft.com/office/drawing/2014/main" xmlns="" id="{B9F06BDE-5977-4674-A524-C33F973F5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3151" y="3817831"/>
            <a:ext cx="644728" cy="5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903"/>
              <a:t>2s</a:t>
            </a:r>
            <a:r>
              <a:rPr lang="en-GB" altLang="en-US" sz="2903" baseline="33000"/>
              <a:t>1</a:t>
            </a:r>
            <a:endParaRPr lang="en-GB" altLang="en-US" sz="2903"/>
          </a:p>
        </p:txBody>
      </p:sp>
      <p:grpSp>
        <p:nvGrpSpPr>
          <p:cNvPr id="81924" name="Group 5">
            <a:extLst>
              <a:ext uri="{FF2B5EF4-FFF2-40B4-BE49-F238E27FC236}">
                <a16:creationId xmlns:a16="http://schemas.microsoft.com/office/drawing/2014/main" xmlns="" id="{3A6E9D05-AB64-4159-B3E5-935FED0DEC98}"/>
              </a:ext>
            </a:extLst>
          </p:cNvPr>
          <p:cNvGrpSpPr>
            <a:grpSpLocks/>
          </p:cNvGrpSpPr>
          <p:nvPr/>
        </p:nvGrpSpPr>
        <p:grpSpPr bwMode="auto">
          <a:xfrm>
            <a:off x="2448194" y="3044490"/>
            <a:ext cx="1638849" cy="692695"/>
            <a:chOff x="2644799" y="3861916"/>
            <a:chExt cx="2166937" cy="1112837"/>
          </a:xfrm>
        </p:grpSpPr>
        <p:sp>
          <p:nvSpPr>
            <p:cNvPr id="81937" name="Rectangle 18">
              <a:extLst>
                <a:ext uri="{FF2B5EF4-FFF2-40B4-BE49-F238E27FC236}">
                  <a16:creationId xmlns:a16="http://schemas.microsoft.com/office/drawing/2014/main" xmlns="" id="{5C6FCA32-3D97-4178-9171-B181CD28C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4799" y="3861916"/>
              <a:ext cx="909637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81938" name="Rectangle 19">
              <a:extLst>
                <a:ext uri="{FF2B5EF4-FFF2-40B4-BE49-F238E27FC236}">
                  <a16:creationId xmlns:a16="http://schemas.microsoft.com/office/drawing/2014/main" xmlns="" id="{1994D333-EAB5-4D34-9998-A66C71C1C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2099" y="3861916"/>
              <a:ext cx="909637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cxnSp>
          <p:nvCxnSpPr>
            <p:cNvPr id="81939" name="Straight Arrow Connector 23">
              <a:extLst>
                <a:ext uri="{FF2B5EF4-FFF2-40B4-BE49-F238E27FC236}">
                  <a16:creationId xmlns:a16="http://schemas.microsoft.com/office/drawing/2014/main" xmlns="" id="{5718F214-8212-49F0-AC88-5A5C563D716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14686" y="4096866"/>
              <a:ext cx="17463" cy="64135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1940" name="Straight Arrow Connector 24">
              <a:extLst>
                <a:ext uri="{FF2B5EF4-FFF2-40B4-BE49-F238E27FC236}">
                  <a16:creationId xmlns:a16="http://schemas.microsoft.com/office/drawing/2014/main" xmlns="" id="{CB7D706B-6098-40BB-9761-8D301527C51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67086" y="4096866"/>
              <a:ext cx="17463" cy="64135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1941" name="Straight Arrow Connector 27">
              <a:extLst>
                <a:ext uri="{FF2B5EF4-FFF2-40B4-BE49-F238E27FC236}">
                  <a16:creationId xmlns:a16="http://schemas.microsoft.com/office/drawing/2014/main" xmlns="" id="{2B7BA6E0-CB2F-4DAB-A110-220ADEAA38D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40249" y="4096866"/>
              <a:ext cx="15875" cy="64135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0622170-FEAA-4CD4-8779-81FC863C0B2C}"/>
              </a:ext>
            </a:extLst>
          </p:cNvPr>
          <p:cNvSpPr txBox="1"/>
          <p:nvPr/>
        </p:nvSpPr>
        <p:spPr>
          <a:xfrm>
            <a:off x="2429473" y="685584"/>
            <a:ext cx="4622099" cy="2636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2903" b="1" dirty="0">
                <a:latin typeface="Arial" charset="0"/>
                <a:ea typeface="SimSun" charset="-122"/>
              </a:rPr>
              <a:t>Example 1: Lithium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540" b="1" dirty="0">
              <a:latin typeface="Arial" charset="0"/>
              <a:ea typeface="SimSun" charset="-122"/>
            </a:endParaRPr>
          </a:p>
          <a:p>
            <a:pPr marL="414772" indent="-414772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177" dirty="0">
                <a:latin typeface="Arial" charset="0"/>
                <a:ea typeface="SimSun" charset="-122"/>
              </a:rPr>
              <a:t>3 protons = 3 electrons</a:t>
            </a:r>
          </a:p>
          <a:p>
            <a:pPr marL="414772" indent="-414772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en-GB" sz="2177" dirty="0">
              <a:latin typeface="Arial" charset="0"/>
              <a:ea typeface="SimSun" charset="-122"/>
            </a:endParaRPr>
          </a:p>
          <a:p>
            <a:pPr marL="414772" indent="-414772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177" dirty="0">
                <a:latin typeface="Arial" charset="0"/>
                <a:ea typeface="SimSun" charset="-122"/>
              </a:rPr>
              <a:t>Electronic configuration = 1s</a:t>
            </a:r>
            <a:r>
              <a:rPr lang="en-GB" sz="2177" baseline="33000" dirty="0">
                <a:latin typeface="Arial" charset="0"/>
                <a:ea typeface="SimSun" charset="-122"/>
              </a:rPr>
              <a:t>2</a:t>
            </a:r>
            <a:r>
              <a:rPr lang="en-GB" sz="2177" dirty="0">
                <a:latin typeface="Arial" charset="0"/>
                <a:ea typeface="SimSun" charset="-122"/>
              </a:rPr>
              <a:t>2s</a:t>
            </a:r>
            <a:r>
              <a:rPr lang="en-GB" sz="2177" baseline="33000" dirty="0">
                <a:latin typeface="Arial" charset="0"/>
                <a:ea typeface="SimSun" charset="-122"/>
              </a:rPr>
              <a:t>1</a:t>
            </a:r>
            <a:endParaRPr lang="en-GB" sz="2177" dirty="0">
              <a:latin typeface="Arial" charset="0"/>
              <a:ea typeface="SimSun" charset="-122"/>
            </a:endParaRPr>
          </a:p>
          <a:p>
            <a:pPr marL="414772" indent="-414772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en-GB" sz="2903" dirty="0">
              <a:latin typeface="Arial" charset="0"/>
              <a:ea typeface="SimSun" charset="-122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903" dirty="0">
              <a:latin typeface="Arial" charset="0"/>
              <a:ea typeface="SimSun" charset="-122"/>
            </a:endParaRPr>
          </a:p>
        </p:txBody>
      </p:sp>
      <p:sp>
        <p:nvSpPr>
          <p:cNvPr id="81926" name="Rectangle 21">
            <a:extLst>
              <a:ext uri="{FF2B5EF4-FFF2-40B4-BE49-F238E27FC236}">
                <a16:creationId xmlns:a16="http://schemas.microsoft.com/office/drawing/2014/main" xmlns="" id="{356AD964-59C2-4231-AA93-65E8BE6C1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459" y="2814073"/>
            <a:ext cx="1114648" cy="1697894"/>
          </a:xfrm>
          <a:prstGeom prst="rect">
            <a:avLst/>
          </a:prstGeom>
          <a:noFill/>
          <a:ln w="57150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633"/>
          </a:p>
        </p:txBody>
      </p:sp>
      <p:sp>
        <p:nvSpPr>
          <p:cNvPr id="81927" name="TextBox 22">
            <a:extLst>
              <a:ext uri="{FF2B5EF4-FFF2-40B4-BE49-F238E27FC236}">
                <a16:creationId xmlns:a16="http://schemas.microsoft.com/office/drawing/2014/main" xmlns="" id="{55D16188-3AA2-411B-834C-CCBAE64B4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3962" y="2847195"/>
            <a:ext cx="2235056" cy="403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177" b="1" i="1"/>
              <a:t>Outer shell</a:t>
            </a:r>
          </a:p>
        </p:txBody>
      </p:sp>
      <p:sp>
        <p:nvSpPr>
          <p:cNvPr id="81928" name="TextBox 23">
            <a:extLst>
              <a:ext uri="{FF2B5EF4-FFF2-40B4-BE49-F238E27FC236}">
                <a16:creationId xmlns:a16="http://schemas.microsoft.com/office/drawing/2014/main" xmlns="" id="{D9803F6A-C078-4426-973B-75C89EFB0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253" y="4915198"/>
            <a:ext cx="7001831" cy="123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342900" indent="-342900" eaLnBrk="1">
              <a:buFont typeface="Arial" panose="020B0604020202020204" pitchFamily="34" charset="0"/>
              <a:buChar char="•"/>
            </a:pPr>
            <a:r>
              <a:rPr lang="en-GB" altLang="en-US" sz="2000" b="1" dirty="0">
                <a:solidFill>
                  <a:schemeClr val="tx1"/>
                </a:solidFill>
              </a:rPr>
              <a:t>One </a:t>
            </a:r>
            <a:r>
              <a:rPr lang="en-GB" altLang="en-US" sz="2000" dirty="0">
                <a:solidFill>
                  <a:schemeClr val="tx1"/>
                </a:solidFill>
              </a:rPr>
              <a:t>electron in the outer shell</a:t>
            </a:r>
          </a:p>
          <a:p>
            <a:pPr marL="342900" indent="-342900" eaLnBrk="1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tx1"/>
                </a:solidFill>
              </a:rPr>
              <a:t>Which is represented as a single dot next to the symbol of the element</a:t>
            </a:r>
          </a:p>
          <a:p>
            <a:pPr marL="342900" indent="-342900" eaLnBrk="1">
              <a:buFont typeface="Arial" panose="020B0604020202020204" pitchFamily="34" charset="0"/>
              <a:buChar char="•"/>
            </a:pPr>
            <a:endParaRPr lang="en-GB" altLang="en-US" sz="2000" dirty="0">
              <a:solidFill>
                <a:schemeClr val="tx1"/>
              </a:solidFill>
            </a:endParaRPr>
          </a:p>
        </p:txBody>
      </p:sp>
      <p:grpSp>
        <p:nvGrpSpPr>
          <p:cNvPr id="81929" name="Group 38">
            <a:extLst>
              <a:ext uri="{FF2B5EF4-FFF2-40B4-BE49-F238E27FC236}">
                <a16:creationId xmlns:a16="http://schemas.microsoft.com/office/drawing/2014/main" xmlns="" id="{E3B31EC6-6841-4975-8FB0-A5589152BA11}"/>
              </a:ext>
            </a:extLst>
          </p:cNvPr>
          <p:cNvGrpSpPr>
            <a:grpSpLocks/>
          </p:cNvGrpSpPr>
          <p:nvPr/>
        </p:nvGrpSpPr>
        <p:grpSpPr bwMode="auto">
          <a:xfrm>
            <a:off x="8062531" y="3323719"/>
            <a:ext cx="779102" cy="611706"/>
            <a:chOff x="7344568" y="4267168"/>
            <a:chExt cx="859334" cy="673939"/>
          </a:xfrm>
        </p:grpSpPr>
        <p:sp>
          <p:nvSpPr>
            <p:cNvPr id="81935" name="TextBox 39">
              <a:extLst>
                <a:ext uri="{FF2B5EF4-FFF2-40B4-BE49-F238E27FC236}">
                  <a16:creationId xmlns:a16="http://schemas.microsoft.com/office/drawing/2014/main" xmlns="" id="{3BF952F1-051D-4AAD-B1EF-CF8C156136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44568" y="4267168"/>
              <a:ext cx="546691" cy="673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Li</a:t>
              </a:r>
            </a:p>
          </p:txBody>
        </p:sp>
        <p:sp>
          <p:nvSpPr>
            <p:cNvPr id="81936" name="Oval 40">
              <a:extLst>
                <a:ext uri="{FF2B5EF4-FFF2-40B4-BE49-F238E27FC236}">
                  <a16:creationId xmlns:a16="http://schemas.microsoft.com/office/drawing/2014/main" xmlns="" id="{3B8363F6-5C8D-427A-B567-A97882F70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8977" y="4499917"/>
              <a:ext cx="134925" cy="14401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sp>
        <p:nvSpPr>
          <p:cNvPr id="81932" name="Slide Number Placeholder 42">
            <a:extLst>
              <a:ext uri="{FF2B5EF4-FFF2-40B4-BE49-F238E27FC236}">
                <a16:creationId xmlns:a16="http://schemas.microsoft.com/office/drawing/2014/main" xmlns="" id="{4934A2A2-DE22-4710-95F5-7426A974E35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281245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696017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110789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525561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fld id="{076FB60E-51BC-4CE2-A882-25CDEF6D6DA1}" type="slidenum">
              <a:rPr lang="en-GB" altLang="en-US">
                <a:solidFill>
                  <a:schemeClr val="tx1"/>
                </a:solidFill>
              </a:rPr>
              <a:pPr>
                <a:buClrTx/>
                <a:buFontTx/>
                <a:buNone/>
              </a:pPr>
              <a:t>15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81933" name="TextBox 44">
            <a:extLst>
              <a:ext uri="{FF2B5EF4-FFF2-40B4-BE49-F238E27FC236}">
                <a16:creationId xmlns:a16="http://schemas.microsoft.com/office/drawing/2014/main" xmlns="" id="{B0C5AF74-EDFD-43C5-9F88-44EA61BAC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3895" y="4305876"/>
            <a:ext cx="2325893" cy="32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1633" i="1" dirty="0"/>
              <a:t>Lewis structure of lithium</a:t>
            </a:r>
          </a:p>
        </p:txBody>
      </p:sp>
      <p:sp>
        <p:nvSpPr>
          <p:cNvPr id="81934" name="Right Arrow 45">
            <a:extLst>
              <a:ext uri="{FF2B5EF4-FFF2-40B4-BE49-F238E27FC236}">
                <a16:creationId xmlns:a16="http://schemas.microsoft.com/office/drawing/2014/main" xmlns="" id="{C79D4650-9200-4873-B280-8142BE290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168" y="3276350"/>
            <a:ext cx="1214015" cy="792062"/>
          </a:xfrm>
          <a:prstGeom prst="rightArrow">
            <a:avLst>
              <a:gd name="adj1" fmla="val 50000"/>
              <a:gd name="adj2" fmla="val 49991"/>
            </a:avLst>
          </a:prstGeom>
          <a:solidFill>
            <a:schemeClr val="accent4">
              <a:lumMod val="60000"/>
              <a:lumOff val="40000"/>
            </a:schemeClr>
          </a:solidFill>
          <a:ln w="41275" algn="ctr">
            <a:noFill/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633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Box 34">
            <a:extLst>
              <a:ext uri="{FF2B5EF4-FFF2-40B4-BE49-F238E27FC236}">
                <a16:creationId xmlns:a16="http://schemas.microsoft.com/office/drawing/2014/main" xmlns="" id="{EE3D1B71-E191-4A34-977B-40847A110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7628" y="3814951"/>
            <a:ext cx="644728" cy="5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903"/>
              <a:t>1s</a:t>
            </a:r>
            <a:r>
              <a:rPr lang="en-GB" altLang="en-US" sz="2903" baseline="33000"/>
              <a:t>2</a:t>
            </a:r>
            <a:endParaRPr lang="en-GB" altLang="en-US" sz="2903"/>
          </a:p>
        </p:txBody>
      </p:sp>
      <p:sp>
        <p:nvSpPr>
          <p:cNvPr id="82947" name="TextBox 36">
            <a:extLst>
              <a:ext uri="{FF2B5EF4-FFF2-40B4-BE49-F238E27FC236}">
                <a16:creationId xmlns:a16="http://schemas.microsoft.com/office/drawing/2014/main" xmlns="" id="{1F94C021-7F76-42CB-B9A1-A0A45C20D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3151" y="3817831"/>
            <a:ext cx="644728" cy="5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903"/>
              <a:t>2s</a:t>
            </a:r>
            <a:r>
              <a:rPr lang="en-GB" altLang="en-US" sz="2903" baseline="33000"/>
              <a:t>2</a:t>
            </a:r>
            <a:endParaRPr lang="en-GB" altLang="en-US" sz="2903"/>
          </a:p>
        </p:txBody>
      </p:sp>
      <p:sp>
        <p:nvSpPr>
          <p:cNvPr id="82948" name="TextBox 37">
            <a:extLst>
              <a:ext uri="{FF2B5EF4-FFF2-40B4-BE49-F238E27FC236}">
                <a16:creationId xmlns:a16="http://schemas.microsoft.com/office/drawing/2014/main" xmlns="" id="{CB30E173-5C94-4A1D-8026-60F023371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1044" y="3793349"/>
            <a:ext cx="694421" cy="5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903"/>
              <a:t>2p</a:t>
            </a:r>
            <a:r>
              <a:rPr lang="en-GB" altLang="en-US" sz="2903" baseline="33000"/>
              <a:t>3</a:t>
            </a:r>
            <a:endParaRPr lang="en-GB" altLang="en-US" sz="2903"/>
          </a:p>
        </p:txBody>
      </p:sp>
      <p:grpSp>
        <p:nvGrpSpPr>
          <p:cNvPr id="82949" name="Group 5">
            <a:extLst>
              <a:ext uri="{FF2B5EF4-FFF2-40B4-BE49-F238E27FC236}">
                <a16:creationId xmlns:a16="http://schemas.microsoft.com/office/drawing/2014/main" xmlns="" id="{07051D72-FEF9-4B0C-AB66-A87A80385980}"/>
              </a:ext>
            </a:extLst>
          </p:cNvPr>
          <p:cNvGrpSpPr>
            <a:grpSpLocks/>
          </p:cNvGrpSpPr>
          <p:nvPr/>
        </p:nvGrpSpPr>
        <p:grpSpPr bwMode="auto">
          <a:xfrm>
            <a:off x="2448193" y="3044490"/>
            <a:ext cx="3935830" cy="692695"/>
            <a:chOff x="2644799" y="3861916"/>
            <a:chExt cx="5203825" cy="1112837"/>
          </a:xfrm>
        </p:grpSpPr>
        <p:sp>
          <p:nvSpPr>
            <p:cNvPr id="82966" name="Rectangle 18">
              <a:extLst>
                <a:ext uri="{FF2B5EF4-FFF2-40B4-BE49-F238E27FC236}">
                  <a16:creationId xmlns:a16="http://schemas.microsoft.com/office/drawing/2014/main" xmlns="" id="{4112477A-1F36-4962-87C3-24E424DA3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4799" y="3861916"/>
              <a:ext cx="909637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82967" name="Rectangle 19">
              <a:extLst>
                <a:ext uri="{FF2B5EF4-FFF2-40B4-BE49-F238E27FC236}">
                  <a16:creationId xmlns:a16="http://schemas.microsoft.com/office/drawing/2014/main" xmlns="" id="{AFAF5AA7-2F94-4E92-85EF-6B8AF9C94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2099" y="3861916"/>
              <a:ext cx="909637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82968" name="Rectangle 20">
              <a:extLst>
                <a:ext uri="{FF2B5EF4-FFF2-40B4-BE49-F238E27FC236}">
                  <a16:creationId xmlns:a16="http://schemas.microsoft.com/office/drawing/2014/main" xmlns="" id="{2F79B4D2-5356-4281-A281-C54E1C6C3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061" y="3861916"/>
              <a:ext cx="909638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sp>
          <p:nvSpPr>
            <p:cNvPr id="82969" name="Rectangle 21">
              <a:extLst>
                <a:ext uri="{FF2B5EF4-FFF2-40B4-BE49-F238E27FC236}">
                  <a16:creationId xmlns:a16="http://schemas.microsoft.com/office/drawing/2014/main" xmlns="" id="{CF5D9785-4621-48C7-8C33-5AEE749B3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7761" y="3861916"/>
              <a:ext cx="909638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cxnSp>
          <p:nvCxnSpPr>
            <p:cNvPr id="82970" name="Straight Arrow Connector 23">
              <a:extLst>
                <a:ext uri="{FF2B5EF4-FFF2-40B4-BE49-F238E27FC236}">
                  <a16:creationId xmlns:a16="http://schemas.microsoft.com/office/drawing/2014/main" xmlns="" id="{64508B8A-29E4-4CFA-A2FE-7DFD3AC1D90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14686" y="4096866"/>
              <a:ext cx="17463" cy="64135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971" name="Straight Arrow Connector 24">
              <a:extLst>
                <a:ext uri="{FF2B5EF4-FFF2-40B4-BE49-F238E27FC236}">
                  <a16:creationId xmlns:a16="http://schemas.microsoft.com/office/drawing/2014/main" xmlns="" id="{CBC5C66E-E189-425A-9CBF-21C71D4F0C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67086" y="4096866"/>
              <a:ext cx="17463" cy="64135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972" name="Straight Arrow Connector 26">
              <a:extLst>
                <a:ext uri="{FF2B5EF4-FFF2-40B4-BE49-F238E27FC236}">
                  <a16:creationId xmlns:a16="http://schemas.microsoft.com/office/drawing/2014/main" xmlns="" id="{167F9B03-F1A6-4B82-85EE-65B836E3726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187849" y="4096866"/>
              <a:ext cx="15875" cy="64135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973" name="Straight Arrow Connector 27">
              <a:extLst>
                <a:ext uri="{FF2B5EF4-FFF2-40B4-BE49-F238E27FC236}">
                  <a16:creationId xmlns:a16="http://schemas.microsoft.com/office/drawing/2014/main" xmlns="" id="{5517156D-7115-45D8-BB1B-4B72584A897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40249" y="4096866"/>
              <a:ext cx="15875" cy="64135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974" name="Straight Arrow Connector 31">
              <a:extLst>
                <a:ext uri="{FF2B5EF4-FFF2-40B4-BE49-F238E27FC236}">
                  <a16:creationId xmlns:a16="http://schemas.microsoft.com/office/drawing/2014/main" xmlns="" id="{B7ED7451-B508-4CB7-989C-6610EBE9CE7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565924" y="4096866"/>
              <a:ext cx="17462" cy="64135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82975" name="Rectangle 35">
              <a:extLst>
                <a:ext uri="{FF2B5EF4-FFF2-40B4-BE49-F238E27FC236}">
                  <a16:creationId xmlns:a16="http://schemas.microsoft.com/office/drawing/2014/main" xmlns="" id="{9289A574-10C3-4DE5-A6E8-26FD0DFD7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7399" y="3861916"/>
              <a:ext cx="911225" cy="11128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089"/>
            </a:p>
          </p:txBody>
        </p:sp>
        <p:cxnSp>
          <p:nvCxnSpPr>
            <p:cNvPr id="82976" name="Straight Arrow Connector 38">
              <a:extLst>
                <a:ext uri="{FF2B5EF4-FFF2-40B4-BE49-F238E27FC236}">
                  <a16:creationId xmlns:a16="http://schemas.microsoft.com/office/drawing/2014/main" xmlns="" id="{2238D442-31E9-4272-AD6A-64EF43458B4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424761" y="4065116"/>
              <a:ext cx="17463" cy="642937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977" name="Straight Arrow Connector 39">
              <a:extLst>
                <a:ext uri="{FF2B5EF4-FFF2-40B4-BE49-F238E27FC236}">
                  <a16:creationId xmlns:a16="http://schemas.microsoft.com/office/drawing/2014/main" xmlns="" id="{DC2403EB-DEEF-40F6-B773-121E4B42FB5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68974" y="4065116"/>
              <a:ext cx="17462" cy="642937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5D83EFA-F460-4D84-8A0B-C05BBD2BE065}"/>
              </a:ext>
            </a:extLst>
          </p:cNvPr>
          <p:cNvSpPr txBox="1"/>
          <p:nvPr/>
        </p:nvSpPr>
        <p:spPr>
          <a:xfrm>
            <a:off x="2429472" y="685585"/>
            <a:ext cx="5037276" cy="237718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2903" b="1" dirty="0">
                <a:latin typeface="Arial" charset="0"/>
                <a:ea typeface="SimSun" charset="-122"/>
              </a:rPr>
              <a:t>Example 2: Nitrogen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903" b="1" dirty="0">
              <a:latin typeface="Arial" charset="0"/>
              <a:ea typeface="SimSun" charset="-122"/>
            </a:endParaRPr>
          </a:p>
          <a:p>
            <a:pPr marL="414772" indent="-414772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177" dirty="0">
                <a:latin typeface="Arial" charset="0"/>
                <a:ea typeface="SimSun" charset="-122"/>
              </a:rPr>
              <a:t>7 protons = 7 electrons</a:t>
            </a:r>
          </a:p>
          <a:p>
            <a:pPr marL="414772" indent="-414772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177" dirty="0">
                <a:latin typeface="Arial" charset="0"/>
                <a:ea typeface="SimSun" charset="-122"/>
              </a:rPr>
              <a:t>Electronic configuration = 1s</a:t>
            </a:r>
            <a:r>
              <a:rPr lang="en-GB" sz="2177" baseline="33000" dirty="0">
                <a:latin typeface="Arial" charset="0"/>
                <a:ea typeface="SimSun" charset="-122"/>
              </a:rPr>
              <a:t>2</a:t>
            </a:r>
            <a:r>
              <a:rPr lang="en-GB" sz="2177" dirty="0">
                <a:latin typeface="Arial" charset="0"/>
                <a:ea typeface="SimSun" charset="-122"/>
              </a:rPr>
              <a:t>2s</a:t>
            </a:r>
            <a:r>
              <a:rPr lang="en-GB" sz="2177" baseline="33000" dirty="0">
                <a:latin typeface="Arial" charset="0"/>
                <a:ea typeface="SimSun" charset="-122"/>
              </a:rPr>
              <a:t>2</a:t>
            </a:r>
            <a:r>
              <a:rPr lang="en-GB" sz="2177" dirty="0">
                <a:latin typeface="Arial" charset="0"/>
                <a:ea typeface="SimSun" charset="-122"/>
              </a:rPr>
              <a:t>2p</a:t>
            </a:r>
            <a:r>
              <a:rPr lang="en-GB" sz="2177" baseline="33000" dirty="0">
                <a:latin typeface="Arial" charset="0"/>
                <a:ea typeface="SimSun" charset="-122"/>
              </a:rPr>
              <a:t>3</a:t>
            </a:r>
            <a:endParaRPr lang="en-GB" sz="2177" dirty="0">
              <a:latin typeface="Arial" charset="0"/>
              <a:ea typeface="SimSun" charset="-122"/>
            </a:endParaRPr>
          </a:p>
          <a:p>
            <a:pPr marL="414772" indent="-414772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en-GB" sz="2903" dirty="0">
              <a:latin typeface="Arial" charset="0"/>
              <a:ea typeface="SimSun" charset="-122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903" dirty="0">
              <a:latin typeface="Arial" charset="0"/>
              <a:ea typeface="SimSun" charset="-122"/>
            </a:endParaRPr>
          </a:p>
        </p:txBody>
      </p:sp>
      <p:sp>
        <p:nvSpPr>
          <p:cNvPr id="82951" name="Rectangle 21">
            <a:extLst>
              <a:ext uri="{FF2B5EF4-FFF2-40B4-BE49-F238E27FC236}">
                <a16:creationId xmlns:a16="http://schemas.microsoft.com/office/drawing/2014/main" xmlns="" id="{1448BF9A-9653-4D8B-A441-8E6E49B57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459" y="2814073"/>
            <a:ext cx="3270498" cy="1697894"/>
          </a:xfrm>
          <a:prstGeom prst="rect">
            <a:avLst/>
          </a:prstGeom>
          <a:noFill/>
          <a:ln w="57150" algn="ctr">
            <a:solidFill>
              <a:srgbClr val="FF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633"/>
          </a:p>
        </p:txBody>
      </p:sp>
      <p:sp>
        <p:nvSpPr>
          <p:cNvPr id="82952" name="TextBox 22">
            <a:extLst>
              <a:ext uri="{FF2B5EF4-FFF2-40B4-BE49-F238E27FC236}">
                <a16:creationId xmlns:a16="http://schemas.microsoft.com/office/drawing/2014/main" xmlns="" id="{0FF79988-450F-4DDE-8641-6B00A5033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957" y="2775190"/>
            <a:ext cx="2235056" cy="403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177" b="1" i="1" dirty="0"/>
              <a:t>Outer shell</a:t>
            </a:r>
          </a:p>
        </p:txBody>
      </p:sp>
      <p:sp>
        <p:nvSpPr>
          <p:cNvPr id="82953" name="TextBox 23">
            <a:extLst>
              <a:ext uri="{FF2B5EF4-FFF2-40B4-BE49-F238E27FC236}">
                <a16:creationId xmlns:a16="http://schemas.microsoft.com/office/drawing/2014/main" xmlns="" id="{4AFC2910-B62C-48FC-A474-70A21748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253" y="4915198"/>
            <a:ext cx="6656204" cy="133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>
              <a:buFont typeface="Arial" panose="020B0604020202020204" pitchFamily="34" charset="0"/>
              <a:buChar char="•"/>
            </a:pPr>
            <a:r>
              <a:rPr lang="en-GB" altLang="en-US" sz="2177" b="1" dirty="0">
                <a:solidFill>
                  <a:schemeClr val="tx1"/>
                </a:solidFill>
              </a:rPr>
              <a:t>Five</a:t>
            </a:r>
            <a:r>
              <a:rPr lang="en-GB" altLang="en-US" sz="2177" dirty="0">
                <a:solidFill>
                  <a:schemeClr val="tx1"/>
                </a:solidFill>
              </a:rPr>
              <a:t> electrons in the outer shell</a:t>
            </a:r>
          </a:p>
          <a:p>
            <a:pPr eaLnBrk="1">
              <a:buFont typeface="Arial" panose="020B0604020202020204" pitchFamily="34" charset="0"/>
              <a:buChar char="•"/>
            </a:pPr>
            <a:r>
              <a:rPr lang="en-GB" altLang="en-US" sz="2177" dirty="0">
                <a:solidFill>
                  <a:schemeClr val="tx1"/>
                </a:solidFill>
              </a:rPr>
              <a:t>Which can be represented as five dots arranged around the symbol for nitrogen.</a:t>
            </a:r>
          </a:p>
          <a:p>
            <a:pPr eaLnBrk="1">
              <a:buFont typeface="Arial" panose="020B0604020202020204" pitchFamily="34" charset="0"/>
              <a:buChar char="•"/>
            </a:pPr>
            <a:endParaRPr lang="en-GB" altLang="en-US" sz="2177" dirty="0">
              <a:solidFill>
                <a:schemeClr val="tx1"/>
              </a:solidFill>
            </a:endParaRPr>
          </a:p>
        </p:txBody>
      </p:sp>
      <p:grpSp>
        <p:nvGrpSpPr>
          <p:cNvPr id="82954" name="Group 36">
            <a:extLst>
              <a:ext uri="{FF2B5EF4-FFF2-40B4-BE49-F238E27FC236}">
                <a16:creationId xmlns:a16="http://schemas.microsoft.com/office/drawing/2014/main" xmlns="" id="{BF139FE4-8877-494D-969B-3331F92975DB}"/>
              </a:ext>
            </a:extLst>
          </p:cNvPr>
          <p:cNvGrpSpPr>
            <a:grpSpLocks/>
          </p:cNvGrpSpPr>
          <p:nvPr/>
        </p:nvGrpSpPr>
        <p:grpSpPr bwMode="auto">
          <a:xfrm>
            <a:off x="8567235" y="2933602"/>
            <a:ext cx="776221" cy="914472"/>
            <a:chOff x="7200552" y="4067869"/>
            <a:chExt cx="855005" cy="1008112"/>
          </a:xfrm>
          <a:solidFill>
            <a:schemeClr val="bg1"/>
          </a:solidFill>
        </p:grpSpPr>
        <p:sp>
          <p:nvSpPr>
            <p:cNvPr id="82959" name="TextBox 25">
              <a:extLst>
                <a:ext uri="{FF2B5EF4-FFF2-40B4-BE49-F238E27FC236}">
                  <a16:creationId xmlns:a16="http://schemas.microsoft.com/office/drawing/2014/main" xmlns="" id="{DAD57EE7-F074-4206-BEC7-EB5F914713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44568" y="4267168"/>
              <a:ext cx="540659" cy="674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 dirty="0"/>
                <a:t>N</a:t>
              </a:r>
            </a:p>
          </p:txBody>
        </p:sp>
        <p:grpSp>
          <p:nvGrpSpPr>
            <p:cNvPr id="82960" name="Group 27">
              <a:extLst>
                <a:ext uri="{FF2B5EF4-FFF2-40B4-BE49-F238E27FC236}">
                  <a16:creationId xmlns:a16="http://schemas.microsoft.com/office/drawing/2014/main" xmlns="" id="{51D0FABB-6463-4D9D-9E6E-A6051EB2C6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0552" y="4427909"/>
              <a:ext cx="134925" cy="360040"/>
              <a:chOff x="7349114" y="4427909"/>
              <a:chExt cx="134925" cy="360040"/>
            </a:xfrm>
            <a:grpFill/>
          </p:grpSpPr>
          <p:sp>
            <p:nvSpPr>
              <p:cNvPr id="82964" name="Oval 24">
                <a:extLst>
                  <a:ext uri="{FF2B5EF4-FFF2-40B4-BE49-F238E27FC236}">
                    <a16:creationId xmlns:a16="http://schemas.microsoft.com/office/drawing/2014/main" xmlns="" id="{2FD88984-E65C-4E4A-8AAF-E1A4C5502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49114" y="4427909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2965" name="Oval 26">
                <a:extLst>
                  <a:ext uri="{FF2B5EF4-FFF2-40B4-BE49-F238E27FC236}">
                    <a16:creationId xmlns:a16="http://schemas.microsoft.com/office/drawing/2014/main" xmlns="" id="{CD4C84E1-EE33-41F8-850C-9D621CE62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49114" y="4643933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sp>
          <p:nvSpPr>
            <p:cNvPr id="82961" name="Oval 32">
              <a:extLst>
                <a:ext uri="{FF2B5EF4-FFF2-40B4-BE49-F238E27FC236}">
                  <a16:creationId xmlns:a16="http://schemas.microsoft.com/office/drawing/2014/main" xmlns="" id="{E4434573-5B1D-4712-8029-D34721F74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0632" y="4499917"/>
              <a:ext cx="134925" cy="14401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2962" name="Oval 34">
              <a:extLst>
                <a:ext uri="{FF2B5EF4-FFF2-40B4-BE49-F238E27FC236}">
                  <a16:creationId xmlns:a16="http://schemas.microsoft.com/office/drawing/2014/main" xmlns="" id="{58778263-FBD0-414B-8F6B-21777F15E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0592" y="4067869"/>
              <a:ext cx="134925" cy="14401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2963" name="Oval 35">
              <a:extLst>
                <a:ext uri="{FF2B5EF4-FFF2-40B4-BE49-F238E27FC236}">
                  <a16:creationId xmlns:a16="http://schemas.microsoft.com/office/drawing/2014/main" xmlns="" id="{1A8BC082-C09E-4D7D-979A-1827F5A81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0592" y="4931965"/>
              <a:ext cx="134925" cy="14401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sp>
        <p:nvSpPr>
          <p:cNvPr id="82958" name="TextBox 31">
            <a:extLst>
              <a:ext uri="{FF2B5EF4-FFF2-40B4-BE49-F238E27FC236}">
                <a16:creationId xmlns:a16="http://schemas.microsoft.com/office/drawing/2014/main" xmlns="" id="{9A7BBE84-828D-41BE-B04A-7B1D1259B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4608" y="4293069"/>
            <a:ext cx="2450927" cy="32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1633" i="1"/>
              <a:t>Lewis structure of nitrogen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Box 34">
            <a:extLst>
              <a:ext uri="{FF2B5EF4-FFF2-40B4-BE49-F238E27FC236}">
                <a16:creationId xmlns:a16="http://schemas.microsoft.com/office/drawing/2014/main" xmlns="" id="{CD6F2E21-58A5-40E7-BE4C-843A605DC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4301" y="3814951"/>
            <a:ext cx="644728" cy="5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903"/>
              <a:t>1s</a:t>
            </a:r>
            <a:r>
              <a:rPr lang="en-GB" altLang="en-US" sz="2903" baseline="33000"/>
              <a:t>2</a:t>
            </a:r>
            <a:endParaRPr lang="en-GB" altLang="en-US" sz="2903"/>
          </a:p>
        </p:txBody>
      </p:sp>
      <p:sp>
        <p:nvSpPr>
          <p:cNvPr id="83971" name="TextBox 36">
            <a:extLst>
              <a:ext uri="{FF2B5EF4-FFF2-40B4-BE49-F238E27FC236}">
                <a16:creationId xmlns:a16="http://schemas.microsoft.com/office/drawing/2014/main" xmlns="" id="{7650CD18-A988-48EE-BC89-0EDCB3C4A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9824" y="3817831"/>
            <a:ext cx="644728" cy="5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903"/>
              <a:t>2s</a:t>
            </a:r>
            <a:r>
              <a:rPr lang="en-GB" altLang="en-US" sz="2903" baseline="33000"/>
              <a:t>2</a:t>
            </a:r>
            <a:endParaRPr lang="en-GB" altLang="en-US" sz="2903"/>
          </a:p>
        </p:txBody>
      </p:sp>
      <p:sp>
        <p:nvSpPr>
          <p:cNvPr id="83972" name="TextBox 37">
            <a:extLst>
              <a:ext uri="{FF2B5EF4-FFF2-40B4-BE49-F238E27FC236}">
                <a16:creationId xmlns:a16="http://schemas.microsoft.com/office/drawing/2014/main" xmlns="" id="{C2986124-0DDC-4C91-AFF0-E17E52BDA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717" y="3793349"/>
            <a:ext cx="694421" cy="5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903"/>
              <a:t>2p</a:t>
            </a:r>
            <a:r>
              <a:rPr lang="en-GB" altLang="en-US" sz="2903" baseline="33000"/>
              <a:t>6</a:t>
            </a:r>
            <a:endParaRPr lang="en-GB" altLang="en-US" sz="2903"/>
          </a:p>
        </p:txBody>
      </p:sp>
      <p:sp>
        <p:nvSpPr>
          <p:cNvPr id="83973" name="Rectangle 18">
            <a:extLst>
              <a:ext uri="{FF2B5EF4-FFF2-40B4-BE49-F238E27FC236}">
                <a16:creationId xmlns:a16="http://schemas.microsoft.com/office/drawing/2014/main" xmlns="" id="{65302C5D-5803-486E-A7D7-33C0D2047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867" y="3044490"/>
            <a:ext cx="688374" cy="69269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089"/>
          </a:p>
        </p:txBody>
      </p:sp>
      <p:sp>
        <p:nvSpPr>
          <p:cNvPr id="83974" name="Rectangle 19">
            <a:extLst>
              <a:ext uri="{FF2B5EF4-FFF2-40B4-BE49-F238E27FC236}">
                <a16:creationId xmlns:a16="http://schemas.microsoft.com/office/drawing/2014/main" xmlns="" id="{D1632A9E-3986-491E-8027-9914D976B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342" y="3044490"/>
            <a:ext cx="688374" cy="69269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089"/>
          </a:p>
        </p:txBody>
      </p:sp>
      <p:sp>
        <p:nvSpPr>
          <p:cNvPr id="83975" name="Rectangle 20">
            <a:extLst>
              <a:ext uri="{FF2B5EF4-FFF2-40B4-BE49-F238E27FC236}">
                <a16:creationId xmlns:a16="http://schemas.microsoft.com/office/drawing/2014/main" xmlns="" id="{9A64D531-0250-4235-AA23-BA231893B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335" y="3044490"/>
            <a:ext cx="688374" cy="69269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089"/>
          </a:p>
        </p:txBody>
      </p:sp>
      <p:sp>
        <p:nvSpPr>
          <p:cNvPr id="83976" name="Rectangle 21">
            <a:extLst>
              <a:ext uri="{FF2B5EF4-FFF2-40B4-BE49-F238E27FC236}">
                <a16:creationId xmlns:a16="http://schemas.microsoft.com/office/drawing/2014/main" xmlns="" id="{49BF019B-255D-4825-BAF8-F0D368613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949" y="3044490"/>
            <a:ext cx="688374" cy="69269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089"/>
          </a:p>
        </p:txBody>
      </p:sp>
      <p:sp>
        <p:nvSpPr>
          <p:cNvPr id="83977" name="Rectangle 35">
            <a:extLst>
              <a:ext uri="{FF2B5EF4-FFF2-40B4-BE49-F238E27FC236}">
                <a16:creationId xmlns:a16="http://schemas.microsoft.com/office/drawing/2014/main" xmlns="" id="{C64DBC32-2317-4326-B68D-8660628AF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2323" y="3044490"/>
            <a:ext cx="688374" cy="69269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089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1BBE1D3-757C-471C-9290-FDC872609253}"/>
              </a:ext>
            </a:extLst>
          </p:cNvPr>
          <p:cNvSpPr txBox="1"/>
          <p:nvPr/>
        </p:nvSpPr>
        <p:spPr>
          <a:xfrm>
            <a:off x="2429472" y="685585"/>
            <a:ext cx="7716128" cy="1546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2903" b="1" dirty="0">
                <a:latin typeface="Arial" charset="0"/>
                <a:ea typeface="SimSun" charset="-122"/>
              </a:rPr>
              <a:t>Example 3: Chlorine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903" b="1" dirty="0">
              <a:latin typeface="Arial" charset="0"/>
              <a:ea typeface="SimSun" charset="-122"/>
            </a:endParaRPr>
          </a:p>
          <a:p>
            <a:pPr marL="414772" indent="-414772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177" dirty="0">
                <a:latin typeface="Arial" charset="0"/>
                <a:ea typeface="SimSun" charset="-122"/>
              </a:rPr>
              <a:t>17 protons = 17 electrons</a:t>
            </a:r>
          </a:p>
          <a:p>
            <a:pPr marL="414772" indent="-414772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177" dirty="0">
                <a:latin typeface="Arial" charset="0"/>
                <a:ea typeface="SimSun" charset="-122"/>
              </a:rPr>
              <a:t>Electronic configuration = 1s</a:t>
            </a:r>
            <a:r>
              <a:rPr lang="en-GB" sz="2177" baseline="33000" dirty="0">
                <a:latin typeface="Arial" charset="0"/>
                <a:ea typeface="SimSun" charset="-122"/>
              </a:rPr>
              <a:t>2</a:t>
            </a:r>
            <a:r>
              <a:rPr lang="en-GB" sz="2177" dirty="0">
                <a:latin typeface="Arial" charset="0"/>
                <a:ea typeface="SimSun" charset="-122"/>
              </a:rPr>
              <a:t>2s</a:t>
            </a:r>
            <a:r>
              <a:rPr lang="en-GB" sz="2177" baseline="33000" dirty="0">
                <a:latin typeface="Arial" charset="0"/>
                <a:ea typeface="SimSun" charset="-122"/>
              </a:rPr>
              <a:t>2</a:t>
            </a:r>
            <a:r>
              <a:rPr lang="en-GB" sz="2177" dirty="0">
                <a:latin typeface="Arial" charset="0"/>
                <a:ea typeface="SimSun" charset="-122"/>
              </a:rPr>
              <a:t>2p</a:t>
            </a:r>
            <a:r>
              <a:rPr lang="en-GB" sz="2177" baseline="33000" dirty="0">
                <a:latin typeface="Arial" charset="0"/>
                <a:ea typeface="SimSun" charset="-122"/>
              </a:rPr>
              <a:t>6</a:t>
            </a:r>
            <a:r>
              <a:rPr lang="en-GB" sz="2177" dirty="0">
                <a:latin typeface="Arial" charset="0"/>
                <a:ea typeface="SimSun" charset="-122"/>
              </a:rPr>
              <a:t>3s</a:t>
            </a:r>
            <a:r>
              <a:rPr lang="en-GB" sz="2177" baseline="33000" dirty="0">
                <a:latin typeface="Arial" charset="0"/>
                <a:ea typeface="SimSun" charset="-122"/>
              </a:rPr>
              <a:t>2</a:t>
            </a:r>
            <a:r>
              <a:rPr lang="en-GB" sz="2177" dirty="0">
                <a:latin typeface="Arial" charset="0"/>
                <a:ea typeface="SimSun" charset="-122"/>
              </a:rPr>
              <a:t>3p</a:t>
            </a:r>
            <a:r>
              <a:rPr lang="en-GB" sz="2177" baseline="33000" dirty="0">
                <a:latin typeface="Arial" charset="0"/>
                <a:ea typeface="SimSun" charset="-122"/>
              </a:rPr>
              <a:t>5</a:t>
            </a:r>
            <a:endParaRPr lang="en-GB" sz="2177" dirty="0">
              <a:latin typeface="Arial" charset="0"/>
              <a:ea typeface="SimSun" charset="-122"/>
            </a:endParaRPr>
          </a:p>
        </p:txBody>
      </p:sp>
      <p:sp>
        <p:nvSpPr>
          <p:cNvPr id="83979" name="Rectangle 21">
            <a:extLst>
              <a:ext uri="{FF2B5EF4-FFF2-40B4-BE49-F238E27FC236}">
                <a16:creationId xmlns:a16="http://schemas.microsoft.com/office/drawing/2014/main" xmlns="" id="{D071D337-155B-40AF-8A8D-5CE6115A5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9029" y="2752147"/>
            <a:ext cx="3207133" cy="1543802"/>
          </a:xfrm>
          <a:prstGeom prst="rect">
            <a:avLst/>
          </a:prstGeom>
          <a:noFill/>
          <a:ln w="57150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633"/>
          </a:p>
        </p:txBody>
      </p:sp>
      <p:sp>
        <p:nvSpPr>
          <p:cNvPr id="83980" name="TextBox 22">
            <a:extLst>
              <a:ext uri="{FF2B5EF4-FFF2-40B4-BE49-F238E27FC236}">
                <a16:creationId xmlns:a16="http://schemas.microsoft.com/office/drawing/2014/main" xmlns="" id="{466CCC71-7E07-4DDC-81BA-3F8348AC5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9174" y="2232267"/>
            <a:ext cx="1640289" cy="403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177" b="1" i="1" dirty="0"/>
              <a:t>Outer shell</a:t>
            </a:r>
          </a:p>
        </p:txBody>
      </p:sp>
      <p:sp>
        <p:nvSpPr>
          <p:cNvPr id="83981" name="TextBox 23">
            <a:extLst>
              <a:ext uri="{FF2B5EF4-FFF2-40B4-BE49-F238E27FC236}">
                <a16:creationId xmlns:a16="http://schemas.microsoft.com/office/drawing/2014/main" xmlns="" id="{443ECF52-7D1C-4C88-AA51-1D14D61B0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252" y="4915198"/>
            <a:ext cx="5495415" cy="118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>
              <a:buFont typeface="Arial" panose="020B0604020202020204" pitchFamily="34" charset="0"/>
              <a:buChar char="•"/>
            </a:pPr>
            <a:r>
              <a:rPr lang="en-GB" altLang="en-US" sz="2540" b="1" dirty="0">
                <a:solidFill>
                  <a:schemeClr val="tx1"/>
                </a:solidFill>
              </a:rPr>
              <a:t>Seven </a:t>
            </a:r>
            <a:r>
              <a:rPr lang="en-GB" altLang="en-US" sz="2540" dirty="0">
                <a:solidFill>
                  <a:schemeClr val="tx1"/>
                </a:solidFill>
              </a:rPr>
              <a:t>electrons in the outer shell</a:t>
            </a:r>
          </a:p>
          <a:p>
            <a:pPr eaLnBrk="1">
              <a:buFont typeface="Arial" panose="020B0604020202020204" pitchFamily="34" charset="0"/>
              <a:buChar char="•"/>
            </a:pPr>
            <a:r>
              <a:rPr lang="en-GB" altLang="en-US" sz="2540" dirty="0">
                <a:solidFill>
                  <a:schemeClr val="tx1"/>
                </a:solidFill>
              </a:rPr>
              <a:t>Which can be represented as:</a:t>
            </a:r>
          </a:p>
          <a:p>
            <a:pPr eaLnBrk="1">
              <a:buFont typeface="Arial" panose="020B0604020202020204" pitchFamily="34" charset="0"/>
              <a:buChar char="•"/>
            </a:pPr>
            <a:endParaRPr lang="en-GB" altLang="en-US" sz="2540" dirty="0">
              <a:solidFill>
                <a:schemeClr val="tx1"/>
              </a:solidFill>
            </a:endParaRPr>
          </a:p>
        </p:txBody>
      </p:sp>
      <p:sp>
        <p:nvSpPr>
          <p:cNvPr id="83982" name="TextBox 34">
            <a:extLst>
              <a:ext uri="{FF2B5EF4-FFF2-40B4-BE49-F238E27FC236}">
                <a16:creationId xmlns:a16="http://schemas.microsoft.com/office/drawing/2014/main" xmlns="" id="{D3058B37-3CD1-442F-9D27-1E87C8B9D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8948" y="3817831"/>
            <a:ext cx="644728" cy="5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903"/>
              <a:t>3s</a:t>
            </a:r>
            <a:r>
              <a:rPr lang="en-GB" altLang="en-US" sz="2903" baseline="33000"/>
              <a:t>2</a:t>
            </a:r>
            <a:endParaRPr lang="en-GB" altLang="en-US" sz="2903"/>
          </a:p>
        </p:txBody>
      </p:sp>
      <p:sp>
        <p:nvSpPr>
          <p:cNvPr id="83983" name="Rectangle 18">
            <a:extLst>
              <a:ext uri="{FF2B5EF4-FFF2-40B4-BE49-F238E27FC236}">
                <a16:creationId xmlns:a16="http://schemas.microsoft.com/office/drawing/2014/main" xmlns="" id="{973633C0-9FCD-47FD-986F-363C0EFE3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513" y="3047370"/>
            <a:ext cx="688374" cy="69269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089"/>
          </a:p>
        </p:txBody>
      </p:sp>
      <p:sp>
        <p:nvSpPr>
          <p:cNvPr id="83987" name="TextBox 37">
            <a:extLst>
              <a:ext uri="{FF2B5EF4-FFF2-40B4-BE49-F238E27FC236}">
                <a16:creationId xmlns:a16="http://schemas.microsoft.com/office/drawing/2014/main" xmlns="" id="{6B4319BD-A3BC-4FDC-824B-E8E680631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8282" y="3796229"/>
            <a:ext cx="694421" cy="5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903"/>
              <a:t>3p</a:t>
            </a:r>
            <a:r>
              <a:rPr lang="en-GB" altLang="en-US" sz="2903" baseline="33000"/>
              <a:t>5</a:t>
            </a:r>
            <a:endParaRPr lang="en-GB" altLang="en-US" sz="2903"/>
          </a:p>
        </p:txBody>
      </p:sp>
      <p:sp>
        <p:nvSpPr>
          <p:cNvPr id="83988" name="Rectangle 20">
            <a:extLst>
              <a:ext uri="{FF2B5EF4-FFF2-40B4-BE49-F238E27FC236}">
                <a16:creationId xmlns:a16="http://schemas.microsoft.com/office/drawing/2014/main" xmlns="" id="{11476B2C-C9B6-42CC-A4D7-2C96B03ED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1899" y="3047371"/>
            <a:ext cx="688374" cy="69125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089"/>
          </a:p>
        </p:txBody>
      </p:sp>
      <p:sp>
        <p:nvSpPr>
          <p:cNvPr id="83989" name="Rectangle 21">
            <a:extLst>
              <a:ext uri="{FF2B5EF4-FFF2-40B4-BE49-F238E27FC236}">
                <a16:creationId xmlns:a16="http://schemas.microsoft.com/office/drawing/2014/main" xmlns="" id="{787AA2C1-D9B8-463E-8F04-A6C2E9CDD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3073" y="3047371"/>
            <a:ext cx="688374" cy="69125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089"/>
          </a:p>
        </p:txBody>
      </p:sp>
      <p:sp>
        <p:nvSpPr>
          <p:cNvPr id="83990" name="Rectangle 35">
            <a:extLst>
              <a:ext uri="{FF2B5EF4-FFF2-40B4-BE49-F238E27FC236}">
                <a16:creationId xmlns:a16="http://schemas.microsoft.com/office/drawing/2014/main" xmlns="" id="{66FB0365-DC7A-41A6-BCAB-3F15891E7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1447" y="3047371"/>
            <a:ext cx="689814" cy="69125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089"/>
          </a:p>
        </p:txBody>
      </p:sp>
      <p:grpSp>
        <p:nvGrpSpPr>
          <p:cNvPr id="83991" name="Group 84">
            <a:extLst>
              <a:ext uri="{FF2B5EF4-FFF2-40B4-BE49-F238E27FC236}">
                <a16:creationId xmlns:a16="http://schemas.microsoft.com/office/drawing/2014/main" xmlns="" id="{5A09C55E-417E-4B06-AE72-6E391E4941AE}"/>
              </a:ext>
            </a:extLst>
          </p:cNvPr>
          <p:cNvGrpSpPr>
            <a:grpSpLocks/>
          </p:cNvGrpSpPr>
          <p:nvPr/>
        </p:nvGrpSpPr>
        <p:grpSpPr bwMode="auto">
          <a:xfrm>
            <a:off x="3054481" y="3168340"/>
            <a:ext cx="165613" cy="453636"/>
            <a:chOff x="4365178" y="6566010"/>
            <a:chExt cx="181818" cy="501251"/>
          </a:xfrm>
        </p:grpSpPr>
        <p:cxnSp>
          <p:nvCxnSpPr>
            <p:cNvPr id="84028" name="Straight Arrow Connector 23">
              <a:extLst>
                <a:ext uri="{FF2B5EF4-FFF2-40B4-BE49-F238E27FC236}">
                  <a16:creationId xmlns:a16="http://schemas.microsoft.com/office/drawing/2014/main" xmlns="" id="{38D8E4DB-BA6D-4170-9B9A-A4DD57EDE92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36256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4029" name="Straight Arrow Connector 24">
              <a:extLst>
                <a:ext uri="{FF2B5EF4-FFF2-40B4-BE49-F238E27FC236}">
                  <a16:creationId xmlns:a16="http://schemas.microsoft.com/office/drawing/2014/main" xmlns="" id="{B2ECB6A6-E660-462A-83C6-FF28D97D060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5178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83992" name="Group 87">
            <a:extLst>
              <a:ext uri="{FF2B5EF4-FFF2-40B4-BE49-F238E27FC236}">
                <a16:creationId xmlns:a16="http://schemas.microsoft.com/office/drawing/2014/main" xmlns="" id="{24DC0A21-2A09-4005-ACD6-6A310494EA28}"/>
              </a:ext>
            </a:extLst>
          </p:cNvPr>
          <p:cNvGrpSpPr>
            <a:grpSpLocks/>
          </p:cNvGrpSpPr>
          <p:nvPr/>
        </p:nvGrpSpPr>
        <p:grpSpPr bwMode="auto">
          <a:xfrm>
            <a:off x="2141450" y="3168340"/>
            <a:ext cx="164173" cy="453636"/>
            <a:chOff x="4365178" y="6566010"/>
            <a:chExt cx="181818" cy="501251"/>
          </a:xfrm>
        </p:grpSpPr>
        <p:cxnSp>
          <p:nvCxnSpPr>
            <p:cNvPr id="84026" name="Straight Arrow Connector 23">
              <a:extLst>
                <a:ext uri="{FF2B5EF4-FFF2-40B4-BE49-F238E27FC236}">
                  <a16:creationId xmlns:a16="http://schemas.microsoft.com/office/drawing/2014/main" xmlns="" id="{9545C6FC-0DCC-4B1A-A798-AA7DA5D36E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36256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4027" name="Straight Arrow Connector 24">
              <a:extLst>
                <a:ext uri="{FF2B5EF4-FFF2-40B4-BE49-F238E27FC236}">
                  <a16:creationId xmlns:a16="http://schemas.microsoft.com/office/drawing/2014/main" xmlns="" id="{D394391B-B323-4F11-B955-5F88FB41DC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5178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83993" name="Group 90">
            <a:extLst>
              <a:ext uri="{FF2B5EF4-FFF2-40B4-BE49-F238E27FC236}">
                <a16:creationId xmlns:a16="http://schemas.microsoft.com/office/drawing/2014/main" xmlns="" id="{8F60A1ED-EB82-4BAF-9466-5B53578889EF}"/>
              </a:ext>
            </a:extLst>
          </p:cNvPr>
          <p:cNvGrpSpPr>
            <a:grpSpLocks/>
          </p:cNvGrpSpPr>
          <p:nvPr/>
        </p:nvGrpSpPr>
        <p:grpSpPr bwMode="auto">
          <a:xfrm>
            <a:off x="4004956" y="3168340"/>
            <a:ext cx="165613" cy="453636"/>
            <a:chOff x="4365178" y="6566010"/>
            <a:chExt cx="181818" cy="501251"/>
          </a:xfrm>
        </p:grpSpPr>
        <p:cxnSp>
          <p:nvCxnSpPr>
            <p:cNvPr id="84024" name="Straight Arrow Connector 23">
              <a:extLst>
                <a:ext uri="{FF2B5EF4-FFF2-40B4-BE49-F238E27FC236}">
                  <a16:creationId xmlns:a16="http://schemas.microsoft.com/office/drawing/2014/main" xmlns="" id="{315231C4-2B44-4B17-8812-A8D177EC057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36256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4025" name="Straight Arrow Connector 24">
              <a:extLst>
                <a:ext uri="{FF2B5EF4-FFF2-40B4-BE49-F238E27FC236}">
                  <a16:creationId xmlns:a16="http://schemas.microsoft.com/office/drawing/2014/main" xmlns="" id="{A5E49A83-C1EC-49CE-AB49-CA1966B0D7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5178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83994" name="Group 93">
            <a:extLst>
              <a:ext uri="{FF2B5EF4-FFF2-40B4-BE49-F238E27FC236}">
                <a16:creationId xmlns:a16="http://schemas.microsoft.com/office/drawing/2014/main" xmlns="" id="{B8F76E16-5FF5-4236-A2B3-60D1F12E7D17}"/>
              </a:ext>
            </a:extLst>
          </p:cNvPr>
          <p:cNvGrpSpPr>
            <a:grpSpLocks/>
          </p:cNvGrpSpPr>
          <p:nvPr/>
        </p:nvGrpSpPr>
        <p:grpSpPr bwMode="auto">
          <a:xfrm>
            <a:off x="4690451" y="3168340"/>
            <a:ext cx="164173" cy="453636"/>
            <a:chOff x="4365178" y="6566010"/>
            <a:chExt cx="181818" cy="501251"/>
          </a:xfrm>
        </p:grpSpPr>
        <p:cxnSp>
          <p:nvCxnSpPr>
            <p:cNvPr id="84022" name="Straight Arrow Connector 23">
              <a:extLst>
                <a:ext uri="{FF2B5EF4-FFF2-40B4-BE49-F238E27FC236}">
                  <a16:creationId xmlns:a16="http://schemas.microsoft.com/office/drawing/2014/main" xmlns="" id="{836205E2-6E27-4C41-97D0-72B94E2D070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36256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4023" name="Straight Arrow Connector 24">
              <a:extLst>
                <a:ext uri="{FF2B5EF4-FFF2-40B4-BE49-F238E27FC236}">
                  <a16:creationId xmlns:a16="http://schemas.microsoft.com/office/drawing/2014/main" xmlns="" id="{36276A39-AB8F-4772-BC89-3038C349A91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5178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83995" name="Group 96">
            <a:extLst>
              <a:ext uri="{FF2B5EF4-FFF2-40B4-BE49-F238E27FC236}">
                <a16:creationId xmlns:a16="http://schemas.microsoft.com/office/drawing/2014/main" xmlns="" id="{54493F05-7709-4048-A82F-1FD6684D8E73}"/>
              </a:ext>
            </a:extLst>
          </p:cNvPr>
          <p:cNvGrpSpPr>
            <a:grpSpLocks/>
          </p:cNvGrpSpPr>
          <p:nvPr/>
        </p:nvGrpSpPr>
        <p:grpSpPr bwMode="auto">
          <a:xfrm>
            <a:off x="5342822" y="3168340"/>
            <a:ext cx="165613" cy="453636"/>
            <a:chOff x="4365178" y="6566010"/>
            <a:chExt cx="181818" cy="501251"/>
          </a:xfrm>
        </p:grpSpPr>
        <p:cxnSp>
          <p:nvCxnSpPr>
            <p:cNvPr id="84020" name="Straight Arrow Connector 23">
              <a:extLst>
                <a:ext uri="{FF2B5EF4-FFF2-40B4-BE49-F238E27FC236}">
                  <a16:creationId xmlns:a16="http://schemas.microsoft.com/office/drawing/2014/main" xmlns="" id="{802B4C84-1C32-4A60-BE3B-C9524A226CC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36256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4021" name="Straight Arrow Connector 24">
              <a:extLst>
                <a:ext uri="{FF2B5EF4-FFF2-40B4-BE49-F238E27FC236}">
                  <a16:creationId xmlns:a16="http://schemas.microsoft.com/office/drawing/2014/main" xmlns="" id="{C1A115CC-DB8F-491F-9554-6C8DF2DF2DE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5178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83996" name="Group 99">
            <a:extLst>
              <a:ext uri="{FF2B5EF4-FFF2-40B4-BE49-F238E27FC236}">
                <a16:creationId xmlns:a16="http://schemas.microsoft.com/office/drawing/2014/main" xmlns="" id="{132229B3-59E0-4B21-BAC5-69F21586A6BB}"/>
              </a:ext>
            </a:extLst>
          </p:cNvPr>
          <p:cNvGrpSpPr>
            <a:grpSpLocks/>
          </p:cNvGrpSpPr>
          <p:nvPr/>
        </p:nvGrpSpPr>
        <p:grpSpPr bwMode="auto">
          <a:xfrm>
            <a:off x="6278895" y="3168340"/>
            <a:ext cx="164173" cy="453636"/>
            <a:chOff x="4365178" y="6566010"/>
            <a:chExt cx="181818" cy="501251"/>
          </a:xfrm>
        </p:grpSpPr>
        <p:cxnSp>
          <p:nvCxnSpPr>
            <p:cNvPr id="84018" name="Straight Arrow Connector 23">
              <a:extLst>
                <a:ext uri="{FF2B5EF4-FFF2-40B4-BE49-F238E27FC236}">
                  <a16:creationId xmlns:a16="http://schemas.microsoft.com/office/drawing/2014/main" xmlns="" id="{91CB30FD-F82F-4EC9-9066-6B55345A9FB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36256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4019" name="Straight Arrow Connector 24">
              <a:extLst>
                <a:ext uri="{FF2B5EF4-FFF2-40B4-BE49-F238E27FC236}">
                  <a16:creationId xmlns:a16="http://schemas.microsoft.com/office/drawing/2014/main" xmlns="" id="{579846FA-0D24-4BEE-809D-B78AB2C0C17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5178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83997" name="Group 102">
            <a:extLst>
              <a:ext uri="{FF2B5EF4-FFF2-40B4-BE49-F238E27FC236}">
                <a16:creationId xmlns:a16="http://schemas.microsoft.com/office/drawing/2014/main" xmlns="" id="{D8B9E8BF-B25D-47A8-AA7C-05FC66C44F00}"/>
              </a:ext>
            </a:extLst>
          </p:cNvPr>
          <p:cNvGrpSpPr>
            <a:grpSpLocks/>
          </p:cNvGrpSpPr>
          <p:nvPr/>
        </p:nvGrpSpPr>
        <p:grpSpPr bwMode="auto">
          <a:xfrm>
            <a:off x="7092559" y="3197142"/>
            <a:ext cx="165613" cy="455076"/>
            <a:chOff x="4365178" y="6566010"/>
            <a:chExt cx="181818" cy="501251"/>
          </a:xfrm>
        </p:grpSpPr>
        <p:cxnSp>
          <p:nvCxnSpPr>
            <p:cNvPr id="84016" name="Straight Arrow Connector 23">
              <a:extLst>
                <a:ext uri="{FF2B5EF4-FFF2-40B4-BE49-F238E27FC236}">
                  <a16:creationId xmlns:a16="http://schemas.microsoft.com/office/drawing/2014/main" xmlns="" id="{2F44CBFD-39D1-4F41-BF3C-F31CADC677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36256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4017" name="Straight Arrow Connector 24">
              <a:extLst>
                <a:ext uri="{FF2B5EF4-FFF2-40B4-BE49-F238E27FC236}">
                  <a16:creationId xmlns:a16="http://schemas.microsoft.com/office/drawing/2014/main" xmlns="" id="{EDF8AD8D-BD61-44D8-8FA3-30CEC0F2327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5178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83998" name="Group 105">
            <a:extLst>
              <a:ext uri="{FF2B5EF4-FFF2-40B4-BE49-F238E27FC236}">
                <a16:creationId xmlns:a16="http://schemas.microsoft.com/office/drawing/2014/main" xmlns="" id="{568B47C1-1543-4867-B134-E8C0627D7561}"/>
              </a:ext>
            </a:extLst>
          </p:cNvPr>
          <p:cNvGrpSpPr>
            <a:grpSpLocks/>
          </p:cNvGrpSpPr>
          <p:nvPr/>
        </p:nvGrpSpPr>
        <p:grpSpPr bwMode="auto">
          <a:xfrm>
            <a:off x="7775173" y="3164020"/>
            <a:ext cx="165613" cy="453635"/>
            <a:chOff x="4365178" y="6566010"/>
            <a:chExt cx="181818" cy="501251"/>
          </a:xfrm>
        </p:grpSpPr>
        <p:cxnSp>
          <p:nvCxnSpPr>
            <p:cNvPr id="84014" name="Straight Arrow Connector 23">
              <a:extLst>
                <a:ext uri="{FF2B5EF4-FFF2-40B4-BE49-F238E27FC236}">
                  <a16:creationId xmlns:a16="http://schemas.microsoft.com/office/drawing/2014/main" xmlns="" id="{F8CF10CF-7FBA-4C43-A670-992F64D2A8A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36256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4015" name="Straight Arrow Connector 24">
              <a:extLst>
                <a:ext uri="{FF2B5EF4-FFF2-40B4-BE49-F238E27FC236}">
                  <a16:creationId xmlns:a16="http://schemas.microsoft.com/office/drawing/2014/main" xmlns="" id="{314FD888-4FFD-44F7-8196-BD90249C57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5178" y="6566010"/>
              <a:ext cx="10740" cy="501251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cxnSp>
        <p:nvCxnSpPr>
          <p:cNvPr id="83999" name="Straight Arrow Connector 24">
            <a:extLst>
              <a:ext uri="{FF2B5EF4-FFF2-40B4-BE49-F238E27FC236}">
                <a16:creationId xmlns:a16="http://schemas.microsoft.com/office/drawing/2014/main" xmlns="" id="{E7BF1718-8F80-4A95-B8DC-3E5DB938A5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463547" y="3164020"/>
            <a:ext cx="10080" cy="45363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84000" name="Group 1">
            <a:extLst>
              <a:ext uri="{FF2B5EF4-FFF2-40B4-BE49-F238E27FC236}">
                <a16:creationId xmlns:a16="http://schemas.microsoft.com/office/drawing/2014/main" xmlns="" id="{5E549F93-C9DA-4A0F-A000-E3263B972DD0}"/>
              </a:ext>
            </a:extLst>
          </p:cNvPr>
          <p:cNvGrpSpPr>
            <a:grpSpLocks/>
          </p:cNvGrpSpPr>
          <p:nvPr/>
        </p:nvGrpSpPr>
        <p:grpSpPr bwMode="auto">
          <a:xfrm>
            <a:off x="8329617" y="4909437"/>
            <a:ext cx="1012400" cy="806464"/>
            <a:chOff x="7502525" y="5411788"/>
            <a:chExt cx="1116013" cy="889000"/>
          </a:xfrm>
          <a:solidFill>
            <a:schemeClr val="bg1"/>
          </a:solidFill>
        </p:grpSpPr>
        <p:grpSp>
          <p:nvGrpSpPr>
            <p:cNvPr id="84002" name="Group 36">
              <a:extLst>
                <a:ext uri="{FF2B5EF4-FFF2-40B4-BE49-F238E27FC236}">
                  <a16:creationId xmlns:a16="http://schemas.microsoft.com/office/drawing/2014/main" xmlns="" id="{761EAA17-15EA-43C1-A7CC-028B8F857F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04138" y="5545138"/>
              <a:ext cx="914400" cy="674310"/>
              <a:chOff x="7344568" y="4267168"/>
              <a:chExt cx="914564" cy="673940"/>
            </a:xfrm>
            <a:grpFill/>
          </p:grpSpPr>
          <p:sp>
            <p:nvSpPr>
              <p:cNvPr id="84012" name="TextBox 25">
                <a:extLst>
                  <a:ext uri="{FF2B5EF4-FFF2-40B4-BE49-F238E27FC236}">
                    <a16:creationId xmlns:a16="http://schemas.microsoft.com/office/drawing/2014/main" xmlns="" id="{E5391F2E-7AC0-4604-9885-157E8A25E1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44568" y="4267168"/>
                <a:ext cx="601262" cy="6739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 dirty="0"/>
                  <a:t>Cl</a:t>
                </a:r>
              </a:p>
            </p:txBody>
          </p:sp>
          <p:sp>
            <p:nvSpPr>
              <p:cNvPr id="84013" name="Oval 32">
                <a:extLst>
                  <a:ext uri="{FF2B5EF4-FFF2-40B4-BE49-F238E27FC236}">
                    <a16:creationId xmlns:a16="http://schemas.microsoft.com/office/drawing/2014/main" xmlns="" id="{0A6DE139-4D26-49CA-A588-62ABE99D67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4207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4003" name="Group 28">
              <a:extLst>
                <a:ext uri="{FF2B5EF4-FFF2-40B4-BE49-F238E27FC236}">
                  <a16:creationId xmlns:a16="http://schemas.microsoft.com/office/drawing/2014/main" xmlns="" id="{831B0E37-2303-4866-9DA2-B239D06AC2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75588" y="5411788"/>
              <a:ext cx="355600" cy="144462"/>
              <a:chOff x="9000752" y="5389574"/>
              <a:chExt cx="354787" cy="144016"/>
            </a:xfrm>
            <a:grpFill/>
          </p:grpSpPr>
          <p:sp>
            <p:nvSpPr>
              <p:cNvPr id="84010" name="Oval 111">
                <a:extLst>
                  <a:ext uri="{FF2B5EF4-FFF2-40B4-BE49-F238E27FC236}">
                    <a16:creationId xmlns:a16="http://schemas.microsoft.com/office/drawing/2014/main" xmlns="" id="{4EE5A462-ABFC-45AD-A049-9B98A98BF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4011" name="Oval 112">
                <a:extLst>
                  <a:ext uri="{FF2B5EF4-FFF2-40B4-BE49-F238E27FC236}">
                    <a16:creationId xmlns:a16="http://schemas.microsoft.com/office/drawing/2014/main" xmlns="" id="{979ED8B6-A39C-42E3-A6B6-6E634E923C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4004" name="Group 115">
              <a:extLst>
                <a:ext uri="{FF2B5EF4-FFF2-40B4-BE49-F238E27FC236}">
                  <a16:creationId xmlns:a16="http://schemas.microsoft.com/office/drawing/2014/main" xmlns="" id="{8EEFC3D5-7050-4128-A869-E4FD9F615D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02525" y="5640388"/>
              <a:ext cx="134938" cy="395287"/>
              <a:chOff x="9079225" y="5827848"/>
              <a:chExt cx="134925" cy="395864"/>
            </a:xfrm>
            <a:grpFill/>
          </p:grpSpPr>
          <p:sp>
            <p:nvSpPr>
              <p:cNvPr id="84008" name="Oval 113">
                <a:extLst>
                  <a:ext uri="{FF2B5EF4-FFF2-40B4-BE49-F238E27FC236}">
                    <a16:creationId xmlns:a16="http://schemas.microsoft.com/office/drawing/2014/main" xmlns="" id="{119B23AC-9445-4C01-97A7-FC9171C4F0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5827848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4009" name="Oval 114">
                <a:extLst>
                  <a:ext uri="{FF2B5EF4-FFF2-40B4-BE49-F238E27FC236}">
                    <a16:creationId xmlns:a16="http://schemas.microsoft.com/office/drawing/2014/main" xmlns="" id="{1FCFB323-FA12-400B-8766-D9E2A93ED9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607969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4005" name="Group 116">
              <a:extLst>
                <a:ext uri="{FF2B5EF4-FFF2-40B4-BE49-F238E27FC236}">
                  <a16:creationId xmlns:a16="http://schemas.microsoft.com/office/drawing/2014/main" xmlns="" id="{63BF67F2-C881-4EBA-88FE-277A356E34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4006" name="Oval 117">
                <a:extLst>
                  <a:ext uri="{FF2B5EF4-FFF2-40B4-BE49-F238E27FC236}">
                    <a16:creationId xmlns:a16="http://schemas.microsoft.com/office/drawing/2014/main" xmlns="" id="{62D8AD99-F47C-4AE3-9686-37A54EA36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4007" name="Oval 118">
                <a:extLst>
                  <a:ext uri="{FF2B5EF4-FFF2-40B4-BE49-F238E27FC236}">
                    <a16:creationId xmlns:a16="http://schemas.microsoft.com/office/drawing/2014/main" xmlns="" id="{B0EFDBE3-C53D-4287-8A5D-8E72F4F75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sp>
        <p:nvSpPr>
          <p:cNvPr id="84001" name="TextBox 119">
            <a:extLst>
              <a:ext uri="{FF2B5EF4-FFF2-40B4-BE49-F238E27FC236}">
                <a16:creationId xmlns:a16="http://schemas.microsoft.com/office/drawing/2014/main" xmlns="" id="{EE187D86-0016-4064-9D50-D277BBFE9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8282" y="5808069"/>
            <a:ext cx="2407647" cy="32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1633" i="1"/>
              <a:t>Lewis structure of chlorine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CFF845E-A36F-409B-A39A-254FF39E859A}"/>
              </a:ext>
            </a:extLst>
          </p:cNvPr>
          <p:cNvSpPr/>
          <p:nvPr/>
        </p:nvSpPr>
        <p:spPr>
          <a:xfrm>
            <a:off x="991892" y="293873"/>
            <a:ext cx="10259877" cy="643239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grpSp>
        <p:nvGrpSpPr>
          <p:cNvPr id="84994" name="Group 38">
            <a:extLst>
              <a:ext uri="{FF2B5EF4-FFF2-40B4-BE49-F238E27FC236}">
                <a16:creationId xmlns:a16="http://schemas.microsoft.com/office/drawing/2014/main" xmlns="" id="{156F4F59-AE06-4653-BB68-47F37C775574}"/>
              </a:ext>
            </a:extLst>
          </p:cNvPr>
          <p:cNvGrpSpPr>
            <a:grpSpLocks/>
          </p:cNvGrpSpPr>
          <p:nvPr/>
        </p:nvGrpSpPr>
        <p:grpSpPr bwMode="auto">
          <a:xfrm>
            <a:off x="1500597" y="685581"/>
            <a:ext cx="478016" cy="677043"/>
            <a:chOff x="7344568" y="4195160"/>
            <a:chExt cx="526612" cy="746172"/>
          </a:xfrm>
          <a:noFill/>
        </p:grpSpPr>
        <p:sp>
          <p:nvSpPr>
            <p:cNvPr id="85278" name="TextBox 39">
              <a:extLst>
                <a:ext uri="{FF2B5EF4-FFF2-40B4-BE49-F238E27FC236}">
                  <a16:creationId xmlns:a16="http://schemas.microsoft.com/office/drawing/2014/main" xmlns="" id="{DF2BD10D-C03C-4774-8A6C-8EC1F37BB7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44568" y="4267168"/>
              <a:ext cx="526612" cy="67416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H</a:t>
              </a:r>
            </a:p>
          </p:txBody>
        </p:sp>
        <p:sp>
          <p:nvSpPr>
            <p:cNvPr id="85279" name="Oval 40">
              <a:extLst>
                <a:ext uri="{FF2B5EF4-FFF2-40B4-BE49-F238E27FC236}">
                  <a16:creationId xmlns:a16="http://schemas.microsoft.com/office/drawing/2014/main" xmlns="" id="{B6747453-EDCC-4718-9ADF-6FB70B1EB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7001" y="4195160"/>
              <a:ext cx="134925" cy="14401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4995" name="Group 1">
            <a:extLst>
              <a:ext uri="{FF2B5EF4-FFF2-40B4-BE49-F238E27FC236}">
                <a16:creationId xmlns:a16="http://schemas.microsoft.com/office/drawing/2014/main" xmlns="" id="{3D5BEC48-0669-4134-90F0-F10D6ACE73C7}"/>
              </a:ext>
            </a:extLst>
          </p:cNvPr>
          <p:cNvGrpSpPr>
            <a:grpSpLocks/>
          </p:cNvGrpSpPr>
          <p:nvPr/>
        </p:nvGrpSpPr>
        <p:grpSpPr bwMode="auto">
          <a:xfrm>
            <a:off x="8279213" y="1663422"/>
            <a:ext cx="1012399" cy="806464"/>
            <a:chOff x="7502525" y="5411788"/>
            <a:chExt cx="1116013" cy="889000"/>
          </a:xfrm>
          <a:noFill/>
        </p:grpSpPr>
        <p:grpSp>
          <p:nvGrpSpPr>
            <p:cNvPr id="85266" name="Group 36">
              <a:extLst>
                <a:ext uri="{FF2B5EF4-FFF2-40B4-BE49-F238E27FC236}">
                  <a16:creationId xmlns:a16="http://schemas.microsoft.com/office/drawing/2014/main" xmlns="" id="{3937BB15-2B8C-40C6-BD3A-85038F20B7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04138" y="5545138"/>
              <a:ext cx="914400" cy="674310"/>
              <a:chOff x="7344568" y="4267168"/>
              <a:chExt cx="914564" cy="673940"/>
            </a:xfrm>
            <a:grpFill/>
          </p:grpSpPr>
          <p:sp>
            <p:nvSpPr>
              <p:cNvPr id="85276" name="TextBox 25">
                <a:extLst>
                  <a:ext uri="{FF2B5EF4-FFF2-40B4-BE49-F238E27FC236}">
                    <a16:creationId xmlns:a16="http://schemas.microsoft.com/office/drawing/2014/main" xmlns="" id="{13CF4405-E175-4675-A0C7-9475275621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44568" y="4267168"/>
                <a:ext cx="438664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/>
                  <a:t>F</a:t>
                </a:r>
              </a:p>
            </p:txBody>
          </p:sp>
          <p:sp>
            <p:nvSpPr>
              <p:cNvPr id="85277" name="Oval 32">
                <a:extLst>
                  <a:ext uri="{FF2B5EF4-FFF2-40B4-BE49-F238E27FC236}">
                    <a16:creationId xmlns:a16="http://schemas.microsoft.com/office/drawing/2014/main" xmlns="" id="{937E6464-E611-40F8-A180-2257907B0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4207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67" name="Group 28">
              <a:extLst>
                <a:ext uri="{FF2B5EF4-FFF2-40B4-BE49-F238E27FC236}">
                  <a16:creationId xmlns:a16="http://schemas.microsoft.com/office/drawing/2014/main" xmlns="" id="{E819A63A-ECB8-4820-A6AE-6D58569C23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75588" y="5411788"/>
              <a:ext cx="355600" cy="144462"/>
              <a:chOff x="9000752" y="5389574"/>
              <a:chExt cx="354787" cy="144016"/>
            </a:xfrm>
            <a:grpFill/>
          </p:grpSpPr>
          <p:sp>
            <p:nvSpPr>
              <p:cNvPr id="85274" name="Oval 111">
                <a:extLst>
                  <a:ext uri="{FF2B5EF4-FFF2-40B4-BE49-F238E27FC236}">
                    <a16:creationId xmlns:a16="http://schemas.microsoft.com/office/drawing/2014/main" xmlns="" id="{87E572D6-5385-4846-A463-79202BDDBF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75" name="Oval 112">
                <a:extLst>
                  <a:ext uri="{FF2B5EF4-FFF2-40B4-BE49-F238E27FC236}">
                    <a16:creationId xmlns:a16="http://schemas.microsoft.com/office/drawing/2014/main" xmlns="" id="{327552E1-2864-44CA-978B-5036273EAB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68" name="Group 115">
              <a:extLst>
                <a:ext uri="{FF2B5EF4-FFF2-40B4-BE49-F238E27FC236}">
                  <a16:creationId xmlns:a16="http://schemas.microsoft.com/office/drawing/2014/main" xmlns="" id="{132E8F20-7C29-4947-AB43-3B2BC5106B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02525" y="5640388"/>
              <a:ext cx="134938" cy="395287"/>
              <a:chOff x="9079225" y="5827848"/>
              <a:chExt cx="134925" cy="395864"/>
            </a:xfrm>
            <a:grpFill/>
          </p:grpSpPr>
          <p:sp>
            <p:nvSpPr>
              <p:cNvPr id="85272" name="Oval 113">
                <a:extLst>
                  <a:ext uri="{FF2B5EF4-FFF2-40B4-BE49-F238E27FC236}">
                    <a16:creationId xmlns:a16="http://schemas.microsoft.com/office/drawing/2014/main" xmlns="" id="{E9649768-C94B-4AB6-A2AC-02EC894F2C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5827848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73" name="Oval 114">
                <a:extLst>
                  <a:ext uri="{FF2B5EF4-FFF2-40B4-BE49-F238E27FC236}">
                    <a16:creationId xmlns:a16="http://schemas.microsoft.com/office/drawing/2014/main" xmlns="" id="{7E1F671C-148F-4A2B-BA40-38A675284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607969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69" name="Group 116">
              <a:extLst>
                <a:ext uri="{FF2B5EF4-FFF2-40B4-BE49-F238E27FC236}">
                  <a16:creationId xmlns:a16="http://schemas.microsoft.com/office/drawing/2014/main" xmlns="" id="{B36552CD-ADFD-4663-BCEC-4785888A30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270" name="Oval 117">
                <a:extLst>
                  <a:ext uri="{FF2B5EF4-FFF2-40B4-BE49-F238E27FC236}">
                    <a16:creationId xmlns:a16="http://schemas.microsoft.com/office/drawing/2014/main" xmlns="" id="{864D2791-CFFD-4E80-8B9C-86FB534CC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71" name="Oval 118">
                <a:extLst>
                  <a:ext uri="{FF2B5EF4-FFF2-40B4-BE49-F238E27FC236}">
                    <a16:creationId xmlns:a16="http://schemas.microsoft.com/office/drawing/2014/main" xmlns="" id="{D3C11742-0A13-4654-A492-3E961266D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4996" name="Group 1">
            <a:extLst>
              <a:ext uri="{FF2B5EF4-FFF2-40B4-BE49-F238E27FC236}">
                <a16:creationId xmlns:a16="http://schemas.microsoft.com/office/drawing/2014/main" xmlns="" id="{7690A66D-D784-48F4-A139-6A4697287234}"/>
              </a:ext>
            </a:extLst>
          </p:cNvPr>
          <p:cNvGrpSpPr>
            <a:grpSpLocks/>
          </p:cNvGrpSpPr>
          <p:nvPr/>
        </p:nvGrpSpPr>
        <p:grpSpPr bwMode="auto">
          <a:xfrm>
            <a:off x="8318096" y="2963844"/>
            <a:ext cx="1012400" cy="806464"/>
            <a:chOff x="7502525" y="5411788"/>
            <a:chExt cx="1116013" cy="889000"/>
          </a:xfrm>
          <a:noFill/>
        </p:grpSpPr>
        <p:grpSp>
          <p:nvGrpSpPr>
            <p:cNvPr id="85254" name="Group 36">
              <a:extLst>
                <a:ext uri="{FF2B5EF4-FFF2-40B4-BE49-F238E27FC236}">
                  <a16:creationId xmlns:a16="http://schemas.microsoft.com/office/drawing/2014/main" xmlns="" id="{DF16B26D-8B7C-4939-99D0-0FC31B7E41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04138" y="5545138"/>
              <a:ext cx="914400" cy="674310"/>
              <a:chOff x="7344568" y="4267168"/>
              <a:chExt cx="914564" cy="673940"/>
            </a:xfrm>
            <a:grpFill/>
          </p:grpSpPr>
          <p:sp>
            <p:nvSpPr>
              <p:cNvPr id="85264" name="TextBox 25">
                <a:extLst>
                  <a:ext uri="{FF2B5EF4-FFF2-40B4-BE49-F238E27FC236}">
                    <a16:creationId xmlns:a16="http://schemas.microsoft.com/office/drawing/2014/main" xmlns="" id="{71BFEE98-5041-4B2C-9466-D1EDF19E05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44568" y="4267168"/>
                <a:ext cx="601262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/>
                  <a:t>Cl</a:t>
                </a:r>
              </a:p>
            </p:txBody>
          </p:sp>
          <p:sp>
            <p:nvSpPr>
              <p:cNvPr id="85265" name="Oval 32">
                <a:extLst>
                  <a:ext uri="{FF2B5EF4-FFF2-40B4-BE49-F238E27FC236}">
                    <a16:creationId xmlns:a16="http://schemas.microsoft.com/office/drawing/2014/main" xmlns="" id="{6F2E1DF1-214C-4D9D-A7C8-39A236294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4207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55" name="Group 28">
              <a:extLst>
                <a:ext uri="{FF2B5EF4-FFF2-40B4-BE49-F238E27FC236}">
                  <a16:creationId xmlns:a16="http://schemas.microsoft.com/office/drawing/2014/main" xmlns="" id="{AD526AAB-34BC-460B-9857-85E9AC7BE0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75588" y="5411788"/>
              <a:ext cx="355600" cy="144462"/>
              <a:chOff x="9000752" y="5389574"/>
              <a:chExt cx="354787" cy="144016"/>
            </a:xfrm>
            <a:grpFill/>
          </p:grpSpPr>
          <p:sp>
            <p:nvSpPr>
              <p:cNvPr id="85262" name="Oval 111">
                <a:extLst>
                  <a:ext uri="{FF2B5EF4-FFF2-40B4-BE49-F238E27FC236}">
                    <a16:creationId xmlns:a16="http://schemas.microsoft.com/office/drawing/2014/main" xmlns="" id="{CCB0D7A6-586E-4728-B25F-A507DED00E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63" name="Oval 112">
                <a:extLst>
                  <a:ext uri="{FF2B5EF4-FFF2-40B4-BE49-F238E27FC236}">
                    <a16:creationId xmlns:a16="http://schemas.microsoft.com/office/drawing/2014/main" xmlns="" id="{BB8BD4A7-C865-4D6C-9D13-F7675EEA7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56" name="Group 115">
              <a:extLst>
                <a:ext uri="{FF2B5EF4-FFF2-40B4-BE49-F238E27FC236}">
                  <a16:creationId xmlns:a16="http://schemas.microsoft.com/office/drawing/2014/main" xmlns="" id="{9BC0B0C0-CA38-4D24-8756-D23399A0F8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02525" y="5640388"/>
              <a:ext cx="134938" cy="395287"/>
              <a:chOff x="9079225" y="5827848"/>
              <a:chExt cx="134925" cy="395864"/>
            </a:xfrm>
            <a:grpFill/>
          </p:grpSpPr>
          <p:sp>
            <p:nvSpPr>
              <p:cNvPr id="85260" name="Oval 113">
                <a:extLst>
                  <a:ext uri="{FF2B5EF4-FFF2-40B4-BE49-F238E27FC236}">
                    <a16:creationId xmlns:a16="http://schemas.microsoft.com/office/drawing/2014/main" xmlns="" id="{082075FC-F04E-418E-9086-50767DB58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5827848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61" name="Oval 114">
                <a:extLst>
                  <a:ext uri="{FF2B5EF4-FFF2-40B4-BE49-F238E27FC236}">
                    <a16:creationId xmlns:a16="http://schemas.microsoft.com/office/drawing/2014/main" xmlns="" id="{01E2AE83-54AF-4ABD-B263-1EEB9352AD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607969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57" name="Group 116">
              <a:extLst>
                <a:ext uri="{FF2B5EF4-FFF2-40B4-BE49-F238E27FC236}">
                  <a16:creationId xmlns:a16="http://schemas.microsoft.com/office/drawing/2014/main" xmlns="" id="{2209965A-51AD-4DF9-91BF-BF28C409BF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258" name="Oval 117">
                <a:extLst>
                  <a:ext uri="{FF2B5EF4-FFF2-40B4-BE49-F238E27FC236}">
                    <a16:creationId xmlns:a16="http://schemas.microsoft.com/office/drawing/2014/main" xmlns="" id="{B36D85F8-E217-4831-9211-67729A2232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59" name="Oval 118">
                <a:extLst>
                  <a:ext uri="{FF2B5EF4-FFF2-40B4-BE49-F238E27FC236}">
                    <a16:creationId xmlns:a16="http://schemas.microsoft.com/office/drawing/2014/main" xmlns="" id="{4252C759-ED36-4B40-B319-39B01FF63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4997" name="Group 1">
            <a:extLst>
              <a:ext uri="{FF2B5EF4-FFF2-40B4-BE49-F238E27FC236}">
                <a16:creationId xmlns:a16="http://schemas.microsoft.com/office/drawing/2014/main" xmlns="" id="{235CBC96-2A93-4046-A835-BBB339BAC506}"/>
              </a:ext>
            </a:extLst>
          </p:cNvPr>
          <p:cNvGrpSpPr>
            <a:grpSpLocks/>
          </p:cNvGrpSpPr>
          <p:nvPr/>
        </p:nvGrpSpPr>
        <p:grpSpPr bwMode="auto">
          <a:xfrm>
            <a:off x="8318096" y="4262826"/>
            <a:ext cx="1012400" cy="806464"/>
            <a:chOff x="7502525" y="5411788"/>
            <a:chExt cx="1116013" cy="889000"/>
          </a:xfrm>
          <a:noFill/>
        </p:grpSpPr>
        <p:grpSp>
          <p:nvGrpSpPr>
            <p:cNvPr id="85242" name="Group 36">
              <a:extLst>
                <a:ext uri="{FF2B5EF4-FFF2-40B4-BE49-F238E27FC236}">
                  <a16:creationId xmlns:a16="http://schemas.microsoft.com/office/drawing/2014/main" xmlns="" id="{970A255E-3007-41F6-B023-BDA06A0BDD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04138" y="5545138"/>
              <a:ext cx="914400" cy="674310"/>
              <a:chOff x="7344568" y="4267168"/>
              <a:chExt cx="914564" cy="673940"/>
            </a:xfrm>
            <a:grpFill/>
          </p:grpSpPr>
          <p:sp>
            <p:nvSpPr>
              <p:cNvPr id="85252" name="TextBox 25">
                <a:extLst>
                  <a:ext uri="{FF2B5EF4-FFF2-40B4-BE49-F238E27FC236}">
                    <a16:creationId xmlns:a16="http://schemas.microsoft.com/office/drawing/2014/main" xmlns="" id="{061AEE2D-5BB6-4819-A201-61378CD8FD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44568" y="4267168"/>
                <a:ext cx="673725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/>
                  <a:t>Br</a:t>
                </a:r>
              </a:p>
            </p:txBody>
          </p:sp>
          <p:sp>
            <p:nvSpPr>
              <p:cNvPr id="85253" name="Oval 32">
                <a:extLst>
                  <a:ext uri="{FF2B5EF4-FFF2-40B4-BE49-F238E27FC236}">
                    <a16:creationId xmlns:a16="http://schemas.microsoft.com/office/drawing/2014/main" xmlns="" id="{E0EC2C0A-2AD2-480B-9038-7CD910B3F9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4207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43" name="Group 28">
              <a:extLst>
                <a:ext uri="{FF2B5EF4-FFF2-40B4-BE49-F238E27FC236}">
                  <a16:creationId xmlns:a16="http://schemas.microsoft.com/office/drawing/2014/main" xmlns="" id="{B727AEC8-72A9-424E-9009-AE9029A630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75588" y="5411788"/>
              <a:ext cx="355600" cy="144462"/>
              <a:chOff x="9000752" y="5389574"/>
              <a:chExt cx="354787" cy="144016"/>
            </a:xfrm>
            <a:grpFill/>
          </p:grpSpPr>
          <p:sp>
            <p:nvSpPr>
              <p:cNvPr id="85250" name="Oval 111">
                <a:extLst>
                  <a:ext uri="{FF2B5EF4-FFF2-40B4-BE49-F238E27FC236}">
                    <a16:creationId xmlns:a16="http://schemas.microsoft.com/office/drawing/2014/main" xmlns="" id="{AC6790C5-7E2D-4EF2-A5E1-34DAE3C7E6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51" name="Oval 112">
                <a:extLst>
                  <a:ext uri="{FF2B5EF4-FFF2-40B4-BE49-F238E27FC236}">
                    <a16:creationId xmlns:a16="http://schemas.microsoft.com/office/drawing/2014/main" xmlns="" id="{726324B2-0141-4DC4-BDBE-9355E297CE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44" name="Group 115">
              <a:extLst>
                <a:ext uri="{FF2B5EF4-FFF2-40B4-BE49-F238E27FC236}">
                  <a16:creationId xmlns:a16="http://schemas.microsoft.com/office/drawing/2014/main" xmlns="" id="{F49D0651-248A-4512-8CBB-DE5B5F561E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02525" y="5640388"/>
              <a:ext cx="134938" cy="395287"/>
              <a:chOff x="9079225" y="5827848"/>
              <a:chExt cx="134925" cy="395864"/>
            </a:xfrm>
            <a:grpFill/>
          </p:grpSpPr>
          <p:sp>
            <p:nvSpPr>
              <p:cNvPr id="85248" name="Oval 113">
                <a:extLst>
                  <a:ext uri="{FF2B5EF4-FFF2-40B4-BE49-F238E27FC236}">
                    <a16:creationId xmlns:a16="http://schemas.microsoft.com/office/drawing/2014/main" xmlns="" id="{50A86A25-2F0B-4E71-8E0E-AEF6FAB6AF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5827848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49" name="Oval 114">
                <a:extLst>
                  <a:ext uri="{FF2B5EF4-FFF2-40B4-BE49-F238E27FC236}">
                    <a16:creationId xmlns:a16="http://schemas.microsoft.com/office/drawing/2014/main" xmlns="" id="{91C8F0DB-7462-4843-B11C-AB9FC9E7A7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607969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45" name="Group 116">
              <a:extLst>
                <a:ext uri="{FF2B5EF4-FFF2-40B4-BE49-F238E27FC236}">
                  <a16:creationId xmlns:a16="http://schemas.microsoft.com/office/drawing/2014/main" xmlns="" id="{17B24F51-DAB5-4172-929B-758169E190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246" name="Oval 117">
                <a:extLst>
                  <a:ext uri="{FF2B5EF4-FFF2-40B4-BE49-F238E27FC236}">
                    <a16:creationId xmlns:a16="http://schemas.microsoft.com/office/drawing/2014/main" xmlns="" id="{2DD8065C-101D-4882-B762-D6E61A9F9D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47" name="Oval 118">
                <a:extLst>
                  <a:ext uri="{FF2B5EF4-FFF2-40B4-BE49-F238E27FC236}">
                    <a16:creationId xmlns:a16="http://schemas.microsoft.com/office/drawing/2014/main" xmlns="" id="{7E3492C0-091E-484B-9256-92D2F7BB5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4998" name="Group 1">
            <a:extLst>
              <a:ext uri="{FF2B5EF4-FFF2-40B4-BE49-F238E27FC236}">
                <a16:creationId xmlns:a16="http://schemas.microsoft.com/office/drawing/2014/main" xmlns="" id="{D6C3F84D-0781-445B-8A2B-FDB417DC1DFA}"/>
              </a:ext>
            </a:extLst>
          </p:cNvPr>
          <p:cNvGrpSpPr>
            <a:grpSpLocks/>
          </p:cNvGrpSpPr>
          <p:nvPr/>
        </p:nvGrpSpPr>
        <p:grpSpPr bwMode="auto">
          <a:xfrm>
            <a:off x="8318096" y="5561808"/>
            <a:ext cx="1012400" cy="806464"/>
            <a:chOff x="7502525" y="5411788"/>
            <a:chExt cx="1116015" cy="889000"/>
          </a:xfrm>
          <a:noFill/>
        </p:grpSpPr>
        <p:grpSp>
          <p:nvGrpSpPr>
            <p:cNvPr id="85230" name="Group 36">
              <a:extLst>
                <a:ext uri="{FF2B5EF4-FFF2-40B4-BE49-F238E27FC236}">
                  <a16:creationId xmlns:a16="http://schemas.microsoft.com/office/drawing/2014/main" xmlns="" id="{7F5F5B8C-8610-4E38-90CF-6EBC9C6EC7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03856" y="5545138"/>
              <a:ext cx="714684" cy="674310"/>
              <a:chOff x="7544320" y="4267168"/>
              <a:chExt cx="714812" cy="673940"/>
            </a:xfrm>
            <a:grpFill/>
          </p:grpSpPr>
          <p:sp>
            <p:nvSpPr>
              <p:cNvPr id="85240" name="TextBox 25">
                <a:extLst>
                  <a:ext uri="{FF2B5EF4-FFF2-40B4-BE49-F238E27FC236}">
                    <a16:creationId xmlns:a16="http://schemas.microsoft.com/office/drawing/2014/main" xmlns="" id="{C6E0B3DC-27C5-4607-843C-94CFA7ACD7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44320" y="4267168"/>
                <a:ext cx="339691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/>
                  <a:t>I</a:t>
                </a:r>
              </a:p>
            </p:txBody>
          </p:sp>
          <p:sp>
            <p:nvSpPr>
              <p:cNvPr id="85241" name="Oval 32">
                <a:extLst>
                  <a:ext uri="{FF2B5EF4-FFF2-40B4-BE49-F238E27FC236}">
                    <a16:creationId xmlns:a16="http://schemas.microsoft.com/office/drawing/2014/main" xmlns="" id="{18739FE0-867A-4B1A-BB62-8EA2103980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4207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31" name="Group 28">
              <a:extLst>
                <a:ext uri="{FF2B5EF4-FFF2-40B4-BE49-F238E27FC236}">
                  <a16:creationId xmlns:a16="http://schemas.microsoft.com/office/drawing/2014/main" xmlns="" id="{40FE6C89-2938-4C1C-8627-5252AFB27C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75588" y="5411788"/>
              <a:ext cx="355600" cy="144462"/>
              <a:chOff x="9000752" y="5389574"/>
              <a:chExt cx="354787" cy="144016"/>
            </a:xfrm>
            <a:grpFill/>
          </p:grpSpPr>
          <p:sp>
            <p:nvSpPr>
              <p:cNvPr id="85238" name="Oval 111">
                <a:extLst>
                  <a:ext uri="{FF2B5EF4-FFF2-40B4-BE49-F238E27FC236}">
                    <a16:creationId xmlns:a16="http://schemas.microsoft.com/office/drawing/2014/main" xmlns="" id="{68A821DB-A60F-43D2-A735-A9F9BE37E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39" name="Oval 112">
                <a:extLst>
                  <a:ext uri="{FF2B5EF4-FFF2-40B4-BE49-F238E27FC236}">
                    <a16:creationId xmlns:a16="http://schemas.microsoft.com/office/drawing/2014/main" xmlns="" id="{285DA748-36FA-4C90-988F-55138E37A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32" name="Group 115">
              <a:extLst>
                <a:ext uri="{FF2B5EF4-FFF2-40B4-BE49-F238E27FC236}">
                  <a16:creationId xmlns:a16="http://schemas.microsoft.com/office/drawing/2014/main" xmlns="" id="{C9618CD2-5AFA-4BC2-8D56-E801F1A903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02525" y="5640388"/>
              <a:ext cx="134938" cy="395287"/>
              <a:chOff x="9079225" y="5827848"/>
              <a:chExt cx="134925" cy="395864"/>
            </a:xfrm>
            <a:grpFill/>
          </p:grpSpPr>
          <p:sp>
            <p:nvSpPr>
              <p:cNvPr id="85236" name="Oval 113">
                <a:extLst>
                  <a:ext uri="{FF2B5EF4-FFF2-40B4-BE49-F238E27FC236}">
                    <a16:creationId xmlns:a16="http://schemas.microsoft.com/office/drawing/2014/main" xmlns="" id="{48EE5EB9-52A7-48BB-8AE6-8BCD818840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5827848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37" name="Oval 114">
                <a:extLst>
                  <a:ext uri="{FF2B5EF4-FFF2-40B4-BE49-F238E27FC236}">
                    <a16:creationId xmlns:a16="http://schemas.microsoft.com/office/drawing/2014/main" xmlns="" id="{F2F53EC4-A5E9-4B56-990B-D5D3F4DEAE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607969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33" name="Group 116">
              <a:extLst>
                <a:ext uri="{FF2B5EF4-FFF2-40B4-BE49-F238E27FC236}">
                  <a16:creationId xmlns:a16="http://schemas.microsoft.com/office/drawing/2014/main" xmlns="" id="{D35EBA0D-8691-4160-98EB-F70EFD8219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234" name="Oval 117">
                <a:extLst>
                  <a:ext uri="{FF2B5EF4-FFF2-40B4-BE49-F238E27FC236}">
                    <a16:creationId xmlns:a16="http://schemas.microsoft.com/office/drawing/2014/main" xmlns="" id="{9109D3C6-C70F-4B61-BA6B-BDA8F97AE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35" name="Oval 118">
                <a:extLst>
                  <a:ext uri="{FF2B5EF4-FFF2-40B4-BE49-F238E27FC236}">
                    <a16:creationId xmlns:a16="http://schemas.microsoft.com/office/drawing/2014/main" xmlns="" id="{FC9E579A-9AC3-4EE4-B251-E9C231A37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4999" name="Group 1">
            <a:extLst>
              <a:ext uri="{FF2B5EF4-FFF2-40B4-BE49-F238E27FC236}">
                <a16:creationId xmlns:a16="http://schemas.microsoft.com/office/drawing/2014/main" xmlns="" id="{78982A49-857D-4754-9026-04D688F0968D}"/>
              </a:ext>
            </a:extLst>
          </p:cNvPr>
          <p:cNvGrpSpPr>
            <a:grpSpLocks/>
          </p:cNvGrpSpPr>
          <p:nvPr/>
        </p:nvGrpSpPr>
        <p:grpSpPr bwMode="auto">
          <a:xfrm>
            <a:off x="9559472" y="1649021"/>
            <a:ext cx="907682" cy="806464"/>
            <a:chOff x="7502525" y="5411788"/>
            <a:chExt cx="1001063" cy="889000"/>
          </a:xfrm>
          <a:noFill/>
        </p:grpSpPr>
        <p:sp>
          <p:nvSpPr>
            <p:cNvPr id="85220" name="TextBox 25">
              <a:extLst>
                <a:ext uri="{FF2B5EF4-FFF2-40B4-BE49-F238E27FC236}">
                  <a16:creationId xmlns:a16="http://schemas.microsoft.com/office/drawing/2014/main" xmlns="" id="{B64F5066-7085-4EE0-81B0-9BDFBE5B7D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4136" y="5545140"/>
              <a:ext cx="799452" cy="674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Ne</a:t>
              </a:r>
            </a:p>
          </p:txBody>
        </p:sp>
        <p:grpSp>
          <p:nvGrpSpPr>
            <p:cNvPr id="85221" name="Group 28">
              <a:extLst>
                <a:ext uri="{FF2B5EF4-FFF2-40B4-BE49-F238E27FC236}">
                  <a16:creationId xmlns:a16="http://schemas.microsoft.com/office/drawing/2014/main" xmlns="" id="{6D447B5F-ECB3-44C5-943F-EF126DE108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75588" y="5411788"/>
              <a:ext cx="355600" cy="144462"/>
              <a:chOff x="9000752" y="5389574"/>
              <a:chExt cx="354787" cy="144016"/>
            </a:xfrm>
            <a:grpFill/>
          </p:grpSpPr>
          <p:sp>
            <p:nvSpPr>
              <p:cNvPr id="85228" name="Oval 111">
                <a:extLst>
                  <a:ext uri="{FF2B5EF4-FFF2-40B4-BE49-F238E27FC236}">
                    <a16:creationId xmlns:a16="http://schemas.microsoft.com/office/drawing/2014/main" xmlns="" id="{63878EF9-60E4-418F-B8D9-DC25D05824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29" name="Oval 112">
                <a:extLst>
                  <a:ext uri="{FF2B5EF4-FFF2-40B4-BE49-F238E27FC236}">
                    <a16:creationId xmlns:a16="http://schemas.microsoft.com/office/drawing/2014/main" xmlns="" id="{C27F7526-9B74-4464-BA69-C50B75A4DF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22" name="Group 115">
              <a:extLst>
                <a:ext uri="{FF2B5EF4-FFF2-40B4-BE49-F238E27FC236}">
                  <a16:creationId xmlns:a16="http://schemas.microsoft.com/office/drawing/2014/main" xmlns="" id="{6D48A306-A6D2-420E-8892-9C502E39A1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02525" y="5640388"/>
              <a:ext cx="134938" cy="395287"/>
              <a:chOff x="9079225" y="5827848"/>
              <a:chExt cx="134925" cy="395864"/>
            </a:xfrm>
            <a:grpFill/>
          </p:grpSpPr>
          <p:sp>
            <p:nvSpPr>
              <p:cNvPr id="85226" name="Oval 113">
                <a:extLst>
                  <a:ext uri="{FF2B5EF4-FFF2-40B4-BE49-F238E27FC236}">
                    <a16:creationId xmlns:a16="http://schemas.microsoft.com/office/drawing/2014/main" xmlns="" id="{362B6DEE-224A-4127-A58D-F7FD86A55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5827848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27" name="Oval 114">
                <a:extLst>
                  <a:ext uri="{FF2B5EF4-FFF2-40B4-BE49-F238E27FC236}">
                    <a16:creationId xmlns:a16="http://schemas.microsoft.com/office/drawing/2014/main" xmlns="" id="{F58B6404-5C5B-4A5F-8302-28C4F71C5D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607969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23" name="Group 116">
              <a:extLst>
                <a:ext uri="{FF2B5EF4-FFF2-40B4-BE49-F238E27FC236}">
                  <a16:creationId xmlns:a16="http://schemas.microsoft.com/office/drawing/2014/main" xmlns="" id="{09E65794-3B6F-4B61-9EE3-68507A921E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224" name="Oval 117">
                <a:extLst>
                  <a:ext uri="{FF2B5EF4-FFF2-40B4-BE49-F238E27FC236}">
                    <a16:creationId xmlns:a16="http://schemas.microsoft.com/office/drawing/2014/main" xmlns="" id="{6FC19B8B-F6E8-4440-9D70-DB2776718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25" name="Oval 118">
                <a:extLst>
                  <a:ext uri="{FF2B5EF4-FFF2-40B4-BE49-F238E27FC236}">
                    <a16:creationId xmlns:a16="http://schemas.microsoft.com/office/drawing/2014/main" xmlns="" id="{5671D872-8BAC-435D-9910-BA3ACCDD36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5000" name="Group 1">
            <a:extLst>
              <a:ext uri="{FF2B5EF4-FFF2-40B4-BE49-F238E27FC236}">
                <a16:creationId xmlns:a16="http://schemas.microsoft.com/office/drawing/2014/main" xmlns="" id="{99DC78BB-85A0-48DC-869C-469F6C89235A}"/>
              </a:ext>
            </a:extLst>
          </p:cNvPr>
          <p:cNvGrpSpPr>
            <a:grpSpLocks/>
          </p:cNvGrpSpPr>
          <p:nvPr/>
        </p:nvGrpSpPr>
        <p:grpSpPr bwMode="auto">
          <a:xfrm>
            <a:off x="9559477" y="2953763"/>
            <a:ext cx="814863" cy="806464"/>
            <a:chOff x="7502525" y="5411788"/>
            <a:chExt cx="897968" cy="889000"/>
          </a:xfrm>
          <a:noFill/>
        </p:grpSpPr>
        <p:sp>
          <p:nvSpPr>
            <p:cNvPr id="85210" name="TextBox 25">
              <a:extLst>
                <a:ext uri="{FF2B5EF4-FFF2-40B4-BE49-F238E27FC236}">
                  <a16:creationId xmlns:a16="http://schemas.microsoft.com/office/drawing/2014/main" xmlns="" id="{17D4208C-C8E2-4B8A-A096-21A0B03553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4143" y="5545140"/>
              <a:ext cx="696350" cy="674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Ar</a:t>
              </a:r>
            </a:p>
          </p:txBody>
        </p:sp>
        <p:grpSp>
          <p:nvGrpSpPr>
            <p:cNvPr id="85211" name="Group 28">
              <a:extLst>
                <a:ext uri="{FF2B5EF4-FFF2-40B4-BE49-F238E27FC236}">
                  <a16:creationId xmlns:a16="http://schemas.microsoft.com/office/drawing/2014/main" xmlns="" id="{E9AD9EF6-21CB-44BA-9D5F-E2D3FCFA30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75588" y="5411788"/>
              <a:ext cx="355600" cy="144462"/>
              <a:chOff x="9000752" y="5389574"/>
              <a:chExt cx="354787" cy="144016"/>
            </a:xfrm>
            <a:grpFill/>
          </p:grpSpPr>
          <p:sp>
            <p:nvSpPr>
              <p:cNvPr id="85218" name="Oval 111">
                <a:extLst>
                  <a:ext uri="{FF2B5EF4-FFF2-40B4-BE49-F238E27FC236}">
                    <a16:creationId xmlns:a16="http://schemas.microsoft.com/office/drawing/2014/main" xmlns="" id="{F798AA2C-604A-41AA-998C-478F497D5D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19" name="Oval 112">
                <a:extLst>
                  <a:ext uri="{FF2B5EF4-FFF2-40B4-BE49-F238E27FC236}">
                    <a16:creationId xmlns:a16="http://schemas.microsoft.com/office/drawing/2014/main" xmlns="" id="{3A9C3D4D-2B4F-4CA4-BEE3-741BAF5D20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12" name="Group 115">
              <a:extLst>
                <a:ext uri="{FF2B5EF4-FFF2-40B4-BE49-F238E27FC236}">
                  <a16:creationId xmlns:a16="http://schemas.microsoft.com/office/drawing/2014/main" xmlns="" id="{61382399-9E56-429B-815E-E1A55011DB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02525" y="5640388"/>
              <a:ext cx="134938" cy="395287"/>
              <a:chOff x="9079225" y="5827848"/>
              <a:chExt cx="134925" cy="395864"/>
            </a:xfrm>
            <a:grpFill/>
          </p:grpSpPr>
          <p:sp>
            <p:nvSpPr>
              <p:cNvPr id="85216" name="Oval 113">
                <a:extLst>
                  <a:ext uri="{FF2B5EF4-FFF2-40B4-BE49-F238E27FC236}">
                    <a16:creationId xmlns:a16="http://schemas.microsoft.com/office/drawing/2014/main" xmlns="" id="{7605E321-5067-4492-8FB9-CFFD8E428B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5827848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17" name="Oval 114">
                <a:extLst>
                  <a:ext uri="{FF2B5EF4-FFF2-40B4-BE49-F238E27FC236}">
                    <a16:creationId xmlns:a16="http://schemas.microsoft.com/office/drawing/2014/main" xmlns="" id="{7D3026C8-CCD1-444F-9107-4B8CD1DE8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607969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13" name="Group 116">
              <a:extLst>
                <a:ext uri="{FF2B5EF4-FFF2-40B4-BE49-F238E27FC236}">
                  <a16:creationId xmlns:a16="http://schemas.microsoft.com/office/drawing/2014/main" xmlns="" id="{D0EF2EF0-9588-4516-A164-87E80AF091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214" name="Oval 117">
                <a:extLst>
                  <a:ext uri="{FF2B5EF4-FFF2-40B4-BE49-F238E27FC236}">
                    <a16:creationId xmlns:a16="http://schemas.microsoft.com/office/drawing/2014/main" xmlns="" id="{43E103EE-D998-493C-A806-111EC6EF03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15" name="Oval 118">
                <a:extLst>
                  <a:ext uri="{FF2B5EF4-FFF2-40B4-BE49-F238E27FC236}">
                    <a16:creationId xmlns:a16="http://schemas.microsoft.com/office/drawing/2014/main" xmlns="" id="{0EAE0C03-DD48-4E11-BDAD-21DC709066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5001" name="Group 1">
            <a:extLst>
              <a:ext uri="{FF2B5EF4-FFF2-40B4-BE49-F238E27FC236}">
                <a16:creationId xmlns:a16="http://schemas.microsoft.com/office/drawing/2014/main" xmlns="" id="{C16F38D1-C679-4D99-B9BF-D14D727F81DF}"/>
              </a:ext>
            </a:extLst>
          </p:cNvPr>
          <p:cNvGrpSpPr>
            <a:grpSpLocks/>
          </p:cNvGrpSpPr>
          <p:nvPr/>
        </p:nvGrpSpPr>
        <p:grpSpPr bwMode="auto">
          <a:xfrm>
            <a:off x="9559477" y="4258506"/>
            <a:ext cx="782610" cy="806464"/>
            <a:chOff x="7502525" y="5411788"/>
            <a:chExt cx="862426" cy="889000"/>
          </a:xfrm>
          <a:noFill/>
        </p:grpSpPr>
        <p:sp>
          <p:nvSpPr>
            <p:cNvPr id="85200" name="TextBox 25">
              <a:extLst>
                <a:ext uri="{FF2B5EF4-FFF2-40B4-BE49-F238E27FC236}">
                  <a16:creationId xmlns:a16="http://schemas.microsoft.com/office/drawing/2014/main" xmlns="" id="{58FF7296-BE4C-4694-B6D8-7DDE12439F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4143" y="5545140"/>
              <a:ext cx="660808" cy="674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Kr</a:t>
              </a:r>
            </a:p>
          </p:txBody>
        </p:sp>
        <p:grpSp>
          <p:nvGrpSpPr>
            <p:cNvPr id="85201" name="Group 28">
              <a:extLst>
                <a:ext uri="{FF2B5EF4-FFF2-40B4-BE49-F238E27FC236}">
                  <a16:creationId xmlns:a16="http://schemas.microsoft.com/office/drawing/2014/main" xmlns="" id="{9211C574-A28B-43B9-A746-D6DDB9AB53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75588" y="5411788"/>
              <a:ext cx="355600" cy="144462"/>
              <a:chOff x="9000752" y="5389574"/>
              <a:chExt cx="354787" cy="144016"/>
            </a:xfrm>
            <a:grpFill/>
          </p:grpSpPr>
          <p:sp>
            <p:nvSpPr>
              <p:cNvPr id="85208" name="Oval 111">
                <a:extLst>
                  <a:ext uri="{FF2B5EF4-FFF2-40B4-BE49-F238E27FC236}">
                    <a16:creationId xmlns:a16="http://schemas.microsoft.com/office/drawing/2014/main" xmlns="" id="{8892DB15-AB2E-43E3-A4A5-BBF282019A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09" name="Oval 112">
                <a:extLst>
                  <a:ext uri="{FF2B5EF4-FFF2-40B4-BE49-F238E27FC236}">
                    <a16:creationId xmlns:a16="http://schemas.microsoft.com/office/drawing/2014/main" xmlns="" id="{0473D6C0-6037-461B-83DE-D68621AB82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02" name="Group 115">
              <a:extLst>
                <a:ext uri="{FF2B5EF4-FFF2-40B4-BE49-F238E27FC236}">
                  <a16:creationId xmlns:a16="http://schemas.microsoft.com/office/drawing/2014/main" xmlns="" id="{06E35F87-7179-4EBD-9497-A0A5EE7D38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02525" y="5640388"/>
              <a:ext cx="134938" cy="395287"/>
              <a:chOff x="9079225" y="5827848"/>
              <a:chExt cx="134925" cy="395864"/>
            </a:xfrm>
            <a:grpFill/>
          </p:grpSpPr>
          <p:sp>
            <p:nvSpPr>
              <p:cNvPr id="85206" name="Oval 113">
                <a:extLst>
                  <a:ext uri="{FF2B5EF4-FFF2-40B4-BE49-F238E27FC236}">
                    <a16:creationId xmlns:a16="http://schemas.microsoft.com/office/drawing/2014/main" xmlns="" id="{DA32B50A-84DC-4BB1-A703-B1842ADAC1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5827848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07" name="Oval 114">
                <a:extLst>
                  <a:ext uri="{FF2B5EF4-FFF2-40B4-BE49-F238E27FC236}">
                    <a16:creationId xmlns:a16="http://schemas.microsoft.com/office/drawing/2014/main" xmlns="" id="{B9DF6CB7-9225-490B-A4E2-BE8422124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607969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203" name="Group 116">
              <a:extLst>
                <a:ext uri="{FF2B5EF4-FFF2-40B4-BE49-F238E27FC236}">
                  <a16:creationId xmlns:a16="http://schemas.microsoft.com/office/drawing/2014/main" xmlns="" id="{7B3322B1-41DA-4E34-AF20-504247111E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204" name="Oval 117">
                <a:extLst>
                  <a:ext uri="{FF2B5EF4-FFF2-40B4-BE49-F238E27FC236}">
                    <a16:creationId xmlns:a16="http://schemas.microsoft.com/office/drawing/2014/main" xmlns="" id="{A64DC6CA-3949-454E-A76C-C2728A690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205" name="Oval 118">
                <a:extLst>
                  <a:ext uri="{FF2B5EF4-FFF2-40B4-BE49-F238E27FC236}">
                    <a16:creationId xmlns:a16="http://schemas.microsoft.com/office/drawing/2014/main" xmlns="" id="{D961B5B7-3FB7-4399-908C-B74708269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5002" name="Group 1">
            <a:extLst>
              <a:ext uri="{FF2B5EF4-FFF2-40B4-BE49-F238E27FC236}">
                <a16:creationId xmlns:a16="http://schemas.microsoft.com/office/drawing/2014/main" xmlns="" id="{49E878C1-37F6-4307-9199-81A592965CFF}"/>
              </a:ext>
            </a:extLst>
          </p:cNvPr>
          <p:cNvGrpSpPr>
            <a:grpSpLocks/>
          </p:cNvGrpSpPr>
          <p:nvPr/>
        </p:nvGrpSpPr>
        <p:grpSpPr bwMode="auto">
          <a:xfrm>
            <a:off x="9559473" y="5561808"/>
            <a:ext cx="864899" cy="806464"/>
            <a:chOff x="7502525" y="5411788"/>
            <a:chExt cx="953461" cy="889000"/>
          </a:xfrm>
          <a:noFill/>
        </p:grpSpPr>
        <p:sp>
          <p:nvSpPr>
            <p:cNvPr id="85190" name="TextBox 25">
              <a:extLst>
                <a:ext uri="{FF2B5EF4-FFF2-40B4-BE49-F238E27FC236}">
                  <a16:creationId xmlns:a16="http://schemas.microsoft.com/office/drawing/2014/main" xmlns="" id="{E698ADBC-9F31-4EB9-8CCB-E8A4DA3E0E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1420" y="5587860"/>
              <a:ext cx="734566" cy="674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Xe</a:t>
              </a:r>
            </a:p>
          </p:txBody>
        </p:sp>
        <p:grpSp>
          <p:nvGrpSpPr>
            <p:cNvPr id="85191" name="Group 28">
              <a:extLst>
                <a:ext uri="{FF2B5EF4-FFF2-40B4-BE49-F238E27FC236}">
                  <a16:creationId xmlns:a16="http://schemas.microsoft.com/office/drawing/2014/main" xmlns="" id="{6149C9D7-0392-4464-AC48-CD07ED8203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75588" y="5411788"/>
              <a:ext cx="355600" cy="144462"/>
              <a:chOff x="9000752" y="5389574"/>
              <a:chExt cx="354787" cy="144016"/>
            </a:xfrm>
            <a:grpFill/>
          </p:grpSpPr>
          <p:sp>
            <p:nvSpPr>
              <p:cNvPr id="85198" name="Oval 111">
                <a:extLst>
                  <a:ext uri="{FF2B5EF4-FFF2-40B4-BE49-F238E27FC236}">
                    <a16:creationId xmlns:a16="http://schemas.microsoft.com/office/drawing/2014/main" xmlns="" id="{1800B3B0-D7A2-43CB-B37A-D9E7917540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99" name="Oval 112">
                <a:extLst>
                  <a:ext uri="{FF2B5EF4-FFF2-40B4-BE49-F238E27FC236}">
                    <a16:creationId xmlns:a16="http://schemas.microsoft.com/office/drawing/2014/main" xmlns="" id="{B02E8EAD-80EF-4525-80A5-0A3F4CD8D6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192" name="Group 115">
              <a:extLst>
                <a:ext uri="{FF2B5EF4-FFF2-40B4-BE49-F238E27FC236}">
                  <a16:creationId xmlns:a16="http://schemas.microsoft.com/office/drawing/2014/main" xmlns="" id="{1226ECE7-9B85-4E7C-B57A-7EC2613C8B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02525" y="5640388"/>
              <a:ext cx="134938" cy="395287"/>
              <a:chOff x="9079225" y="5827848"/>
              <a:chExt cx="134925" cy="395864"/>
            </a:xfrm>
            <a:grpFill/>
          </p:grpSpPr>
          <p:sp>
            <p:nvSpPr>
              <p:cNvPr id="85196" name="Oval 113">
                <a:extLst>
                  <a:ext uri="{FF2B5EF4-FFF2-40B4-BE49-F238E27FC236}">
                    <a16:creationId xmlns:a16="http://schemas.microsoft.com/office/drawing/2014/main" xmlns="" id="{BEEED32F-2B0B-41D8-A90A-6EA6DB973E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5827848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97" name="Oval 114">
                <a:extLst>
                  <a:ext uri="{FF2B5EF4-FFF2-40B4-BE49-F238E27FC236}">
                    <a16:creationId xmlns:a16="http://schemas.microsoft.com/office/drawing/2014/main" xmlns="" id="{7ED6A782-AE77-4229-B428-BEE915B33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607969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193" name="Group 116">
              <a:extLst>
                <a:ext uri="{FF2B5EF4-FFF2-40B4-BE49-F238E27FC236}">
                  <a16:creationId xmlns:a16="http://schemas.microsoft.com/office/drawing/2014/main" xmlns="" id="{440F6B94-0610-4B3A-839C-380DB8F439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194" name="Oval 117">
                <a:extLst>
                  <a:ext uri="{FF2B5EF4-FFF2-40B4-BE49-F238E27FC236}">
                    <a16:creationId xmlns:a16="http://schemas.microsoft.com/office/drawing/2014/main" xmlns="" id="{017C96B1-6F20-4806-A3EE-27F29A1B50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95" name="Oval 118">
                <a:extLst>
                  <a:ext uri="{FF2B5EF4-FFF2-40B4-BE49-F238E27FC236}">
                    <a16:creationId xmlns:a16="http://schemas.microsoft.com/office/drawing/2014/main" xmlns="" id="{0CD66DBE-E1F0-4FCC-AAFC-AD2C90BAB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5003" name="Group 1">
            <a:extLst>
              <a:ext uri="{FF2B5EF4-FFF2-40B4-BE49-F238E27FC236}">
                <a16:creationId xmlns:a16="http://schemas.microsoft.com/office/drawing/2014/main" xmlns="" id="{0BD1604E-1A3E-4D32-B664-EE99E7D59B2E}"/>
              </a:ext>
            </a:extLst>
          </p:cNvPr>
          <p:cNvGrpSpPr>
            <a:grpSpLocks/>
          </p:cNvGrpSpPr>
          <p:nvPr/>
        </p:nvGrpSpPr>
        <p:grpSpPr bwMode="auto">
          <a:xfrm>
            <a:off x="2481311" y="629420"/>
            <a:ext cx="712054" cy="732731"/>
            <a:chOff x="7704135" y="5411788"/>
            <a:chExt cx="785403" cy="807353"/>
          </a:xfrm>
          <a:noFill/>
        </p:grpSpPr>
        <p:sp>
          <p:nvSpPr>
            <p:cNvPr id="85186" name="TextBox 25">
              <a:extLst>
                <a:ext uri="{FF2B5EF4-FFF2-40B4-BE49-F238E27FC236}">
                  <a16:creationId xmlns:a16="http://schemas.microsoft.com/office/drawing/2014/main" xmlns="" id="{9F5D34FF-A733-4AA9-A715-00FC6E40FE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4135" y="5545139"/>
              <a:ext cx="785403" cy="67400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He</a:t>
              </a:r>
            </a:p>
          </p:txBody>
        </p:sp>
        <p:grpSp>
          <p:nvGrpSpPr>
            <p:cNvPr id="85187" name="Group 28">
              <a:extLst>
                <a:ext uri="{FF2B5EF4-FFF2-40B4-BE49-F238E27FC236}">
                  <a16:creationId xmlns:a16="http://schemas.microsoft.com/office/drawing/2014/main" xmlns="" id="{E02C2D73-DB77-4CBC-8690-C3A82BCD3C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75588" y="5411788"/>
              <a:ext cx="355600" cy="144462"/>
              <a:chOff x="9000752" y="5389574"/>
              <a:chExt cx="354787" cy="144016"/>
            </a:xfrm>
            <a:grpFill/>
          </p:grpSpPr>
          <p:sp>
            <p:nvSpPr>
              <p:cNvPr id="85188" name="Oval 111">
                <a:extLst>
                  <a:ext uri="{FF2B5EF4-FFF2-40B4-BE49-F238E27FC236}">
                    <a16:creationId xmlns:a16="http://schemas.microsoft.com/office/drawing/2014/main" xmlns="" id="{CD0A1EA0-58D9-4752-95CE-B033859CC4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89" name="Oval 112">
                <a:extLst>
                  <a:ext uri="{FF2B5EF4-FFF2-40B4-BE49-F238E27FC236}">
                    <a16:creationId xmlns:a16="http://schemas.microsoft.com/office/drawing/2014/main" xmlns="" id="{A918174A-6EE4-4BF7-9826-7032B88C6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5004" name="Group 1">
            <a:extLst>
              <a:ext uri="{FF2B5EF4-FFF2-40B4-BE49-F238E27FC236}">
                <a16:creationId xmlns:a16="http://schemas.microsoft.com/office/drawing/2014/main" xmlns="" id="{02AC4644-E94A-4C61-8501-9209C37B9760}"/>
              </a:ext>
            </a:extLst>
          </p:cNvPr>
          <p:cNvGrpSpPr>
            <a:grpSpLocks/>
          </p:cNvGrpSpPr>
          <p:nvPr/>
        </p:nvGrpSpPr>
        <p:grpSpPr bwMode="auto">
          <a:xfrm>
            <a:off x="6978791" y="1664861"/>
            <a:ext cx="1012400" cy="806464"/>
            <a:chOff x="7502525" y="5411788"/>
            <a:chExt cx="1116013" cy="889000"/>
          </a:xfrm>
          <a:noFill/>
        </p:grpSpPr>
        <p:grpSp>
          <p:nvGrpSpPr>
            <p:cNvPr id="85176" name="Group 36">
              <a:extLst>
                <a:ext uri="{FF2B5EF4-FFF2-40B4-BE49-F238E27FC236}">
                  <a16:creationId xmlns:a16="http://schemas.microsoft.com/office/drawing/2014/main" xmlns="" id="{902C0CDF-E70E-4CF4-B83A-11CB045F17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04138" y="5545138"/>
              <a:ext cx="914400" cy="674310"/>
              <a:chOff x="7344568" y="4267168"/>
              <a:chExt cx="914564" cy="673940"/>
            </a:xfrm>
            <a:grpFill/>
          </p:grpSpPr>
          <p:sp>
            <p:nvSpPr>
              <p:cNvPr id="85184" name="TextBox 25">
                <a:extLst>
                  <a:ext uri="{FF2B5EF4-FFF2-40B4-BE49-F238E27FC236}">
                    <a16:creationId xmlns:a16="http://schemas.microsoft.com/office/drawing/2014/main" xmlns="" id="{AA04CB1F-F849-4969-AA3F-37790892DB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44568" y="4267168"/>
                <a:ext cx="550009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/>
                  <a:t>O</a:t>
                </a:r>
              </a:p>
            </p:txBody>
          </p:sp>
          <p:sp>
            <p:nvSpPr>
              <p:cNvPr id="85185" name="Oval 32">
                <a:extLst>
                  <a:ext uri="{FF2B5EF4-FFF2-40B4-BE49-F238E27FC236}">
                    <a16:creationId xmlns:a16="http://schemas.microsoft.com/office/drawing/2014/main" xmlns="" id="{2EFAAE94-6F97-4E8B-A80C-7EE61C19F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4207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sp>
          <p:nvSpPr>
            <p:cNvPr id="85177" name="Oval 111">
              <a:extLst>
                <a:ext uri="{FF2B5EF4-FFF2-40B4-BE49-F238E27FC236}">
                  <a16:creationId xmlns:a16="http://schemas.microsoft.com/office/drawing/2014/main" xmlns="" id="{A7A3044E-BFAA-416A-B858-9C14E2B85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grpSp>
          <p:nvGrpSpPr>
            <p:cNvPr id="85178" name="Group 115">
              <a:extLst>
                <a:ext uri="{FF2B5EF4-FFF2-40B4-BE49-F238E27FC236}">
                  <a16:creationId xmlns:a16="http://schemas.microsoft.com/office/drawing/2014/main" xmlns="" id="{46FA2EBC-7294-43DB-BC80-4E0A396FFF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02525" y="5640388"/>
              <a:ext cx="134938" cy="395287"/>
              <a:chOff x="9079225" y="5827848"/>
              <a:chExt cx="134925" cy="395864"/>
            </a:xfrm>
            <a:grpFill/>
          </p:grpSpPr>
          <p:sp>
            <p:nvSpPr>
              <p:cNvPr id="85182" name="Oval 113">
                <a:extLst>
                  <a:ext uri="{FF2B5EF4-FFF2-40B4-BE49-F238E27FC236}">
                    <a16:creationId xmlns:a16="http://schemas.microsoft.com/office/drawing/2014/main" xmlns="" id="{EAC4ED66-9057-496F-BF71-CABAAE5699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5827848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83" name="Oval 114">
                <a:extLst>
                  <a:ext uri="{FF2B5EF4-FFF2-40B4-BE49-F238E27FC236}">
                    <a16:creationId xmlns:a16="http://schemas.microsoft.com/office/drawing/2014/main" xmlns="" id="{BA84ABE6-C1DE-4867-A39F-50E6FB0EE2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607969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179" name="Group 116">
              <a:extLst>
                <a:ext uri="{FF2B5EF4-FFF2-40B4-BE49-F238E27FC236}">
                  <a16:creationId xmlns:a16="http://schemas.microsoft.com/office/drawing/2014/main" xmlns="" id="{3AECE7B4-1968-4D37-BDF3-C4815FB932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180" name="Oval 117">
                <a:extLst>
                  <a:ext uri="{FF2B5EF4-FFF2-40B4-BE49-F238E27FC236}">
                    <a16:creationId xmlns:a16="http://schemas.microsoft.com/office/drawing/2014/main" xmlns="" id="{933BE72C-828C-4F91-AEA2-89E6A375A4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81" name="Oval 118">
                <a:extLst>
                  <a:ext uri="{FF2B5EF4-FFF2-40B4-BE49-F238E27FC236}">
                    <a16:creationId xmlns:a16="http://schemas.microsoft.com/office/drawing/2014/main" xmlns="" id="{F668E225-6A2B-43DF-A0C2-658038B96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5005" name="Group 1">
            <a:extLst>
              <a:ext uri="{FF2B5EF4-FFF2-40B4-BE49-F238E27FC236}">
                <a16:creationId xmlns:a16="http://schemas.microsoft.com/office/drawing/2014/main" xmlns="" id="{8E601981-CAD2-41A3-958F-FA74BA193437}"/>
              </a:ext>
            </a:extLst>
          </p:cNvPr>
          <p:cNvGrpSpPr>
            <a:grpSpLocks/>
          </p:cNvGrpSpPr>
          <p:nvPr/>
        </p:nvGrpSpPr>
        <p:grpSpPr bwMode="auto">
          <a:xfrm>
            <a:off x="7019114" y="2965284"/>
            <a:ext cx="1012400" cy="806464"/>
            <a:chOff x="7502525" y="5411788"/>
            <a:chExt cx="1116013" cy="889000"/>
          </a:xfrm>
          <a:noFill/>
        </p:grpSpPr>
        <p:grpSp>
          <p:nvGrpSpPr>
            <p:cNvPr id="85166" name="Group 36">
              <a:extLst>
                <a:ext uri="{FF2B5EF4-FFF2-40B4-BE49-F238E27FC236}">
                  <a16:creationId xmlns:a16="http://schemas.microsoft.com/office/drawing/2014/main" xmlns="" id="{F3A94902-B672-4887-8F2A-0F2624EF9C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04138" y="5545138"/>
              <a:ext cx="914400" cy="674310"/>
              <a:chOff x="7344568" y="4267168"/>
              <a:chExt cx="914564" cy="673940"/>
            </a:xfrm>
            <a:grpFill/>
          </p:grpSpPr>
          <p:sp>
            <p:nvSpPr>
              <p:cNvPr id="85174" name="TextBox 25">
                <a:extLst>
                  <a:ext uri="{FF2B5EF4-FFF2-40B4-BE49-F238E27FC236}">
                    <a16:creationId xmlns:a16="http://schemas.microsoft.com/office/drawing/2014/main" xmlns="" id="{2032EDF7-2C6E-4967-8DCE-6C07B954EA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44568" y="4267168"/>
                <a:ext cx="445733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/>
                  <a:t>S</a:t>
                </a:r>
              </a:p>
            </p:txBody>
          </p:sp>
          <p:sp>
            <p:nvSpPr>
              <p:cNvPr id="85175" name="Oval 32">
                <a:extLst>
                  <a:ext uri="{FF2B5EF4-FFF2-40B4-BE49-F238E27FC236}">
                    <a16:creationId xmlns:a16="http://schemas.microsoft.com/office/drawing/2014/main" xmlns="" id="{B100DEBC-874E-48EF-A1F3-1A059208A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4207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sp>
          <p:nvSpPr>
            <p:cNvPr id="85167" name="Oval 111">
              <a:extLst>
                <a:ext uri="{FF2B5EF4-FFF2-40B4-BE49-F238E27FC236}">
                  <a16:creationId xmlns:a16="http://schemas.microsoft.com/office/drawing/2014/main" xmlns="" id="{FA0CD1DD-8C0C-4C99-82DF-F4A0221E8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grpSp>
          <p:nvGrpSpPr>
            <p:cNvPr id="85168" name="Group 115">
              <a:extLst>
                <a:ext uri="{FF2B5EF4-FFF2-40B4-BE49-F238E27FC236}">
                  <a16:creationId xmlns:a16="http://schemas.microsoft.com/office/drawing/2014/main" xmlns="" id="{F1804E7C-AAE8-46CC-86BC-28730F6407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02525" y="5640388"/>
              <a:ext cx="134938" cy="395287"/>
              <a:chOff x="9079225" y="5827848"/>
              <a:chExt cx="134925" cy="395864"/>
            </a:xfrm>
            <a:grpFill/>
          </p:grpSpPr>
          <p:sp>
            <p:nvSpPr>
              <p:cNvPr id="85172" name="Oval 113">
                <a:extLst>
                  <a:ext uri="{FF2B5EF4-FFF2-40B4-BE49-F238E27FC236}">
                    <a16:creationId xmlns:a16="http://schemas.microsoft.com/office/drawing/2014/main" xmlns="" id="{FA1C3FFE-4858-4185-BDC3-84871D242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5827848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73" name="Oval 114">
                <a:extLst>
                  <a:ext uri="{FF2B5EF4-FFF2-40B4-BE49-F238E27FC236}">
                    <a16:creationId xmlns:a16="http://schemas.microsoft.com/office/drawing/2014/main" xmlns="" id="{D352FA0E-9E9E-46EC-8734-D9F1A75DBF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607969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169" name="Group 116">
              <a:extLst>
                <a:ext uri="{FF2B5EF4-FFF2-40B4-BE49-F238E27FC236}">
                  <a16:creationId xmlns:a16="http://schemas.microsoft.com/office/drawing/2014/main" xmlns="" id="{30483750-4421-4512-A92D-541083CE34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170" name="Oval 117">
                <a:extLst>
                  <a:ext uri="{FF2B5EF4-FFF2-40B4-BE49-F238E27FC236}">
                    <a16:creationId xmlns:a16="http://schemas.microsoft.com/office/drawing/2014/main" xmlns="" id="{C832C6E2-BC96-46BE-9A73-1D352B3911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71" name="Oval 118">
                <a:extLst>
                  <a:ext uri="{FF2B5EF4-FFF2-40B4-BE49-F238E27FC236}">
                    <a16:creationId xmlns:a16="http://schemas.microsoft.com/office/drawing/2014/main" xmlns="" id="{85367FD5-F7F6-4720-857F-27AEF37C36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5006" name="Group 1">
            <a:extLst>
              <a:ext uri="{FF2B5EF4-FFF2-40B4-BE49-F238E27FC236}">
                <a16:creationId xmlns:a16="http://schemas.microsoft.com/office/drawing/2014/main" xmlns="" id="{2C57340D-5DE5-4989-ADCB-670437D5C991}"/>
              </a:ext>
            </a:extLst>
          </p:cNvPr>
          <p:cNvGrpSpPr>
            <a:grpSpLocks/>
          </p:cNvGrpSpPr>
          <p:nvPr/>
        </p:nvGrpSpPr>
        <p:grpSpPr bwMode="auto">
          <a:xfrm>
            <a:off x="7019114" y="4264266"/>
            <a:ext cx="1012400" cy="806464"/>
            <a:chOff x="7502525" y="5411788"/>
            <a:chExt cx="1116013" cy="889000"/>
          </a:xfrm>
          <a:noFill/>
        </p:grpSpPr>
        <p:grpSp>
          <p:nvGrpSpPr>
            <p:cNvPr id="85156" name="Group 36">
              <a:extLst>
                <a:ext uri="{FF2B5EF4-FFF2-40B4-BE49-F238E27FC236}">
                  <a16:creationId xmlns:a16="http://schemas.microsoft.com/office/drawing/2014/main" xmlns="" id="{9F9E69BC-A885-41DB-AA54-1301F5FF64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04138" y="5545138"/>
              <a:ext cx="914400" cy="674310"/>
              <a:chOff x="7344568" y="4267168"/>
              <a:chExt cx="914564" cy="673940"/>
            </a:xfrm>
            <a:grpFill/>
          </p:grpSpPr>
          <p:sp>
            <p:nvSpPr>
              <p:cNvPr id="85164" name="TextBox 25">
                <a:extLst>
                  <a:ext uri="{FF2B5EF4-FFF2-40B4-BE49-F238E27FC236}">
                    <a16:creationId xmlns:a16="http://schemas.microsoft.com/office/drawing/2014/main" xmlns="" id="{8A3B23CB-D3AA-482E-97DF-59EF348B5B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44568" y="4267168"/>
                <a:ext cx="703770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/>
                  <a:t>Se</a:t>
                </a:r>
              </a:p>
            </p:txBody>
          </p:sp>
          <p:sp>
            <p:nvSpPr>
              <p:cNvPr id="85165" name="Oval 32">
                <a:extLst>
                  <a:ext uri="{FF2B5EF4-FFF2-40B4-BE49-F238E27FC236}">
                    <a16:creationId xmlns:a16="http://schemas.microsoft.com/office/drawing/2014/main" xmlns="" id="{8301A81E-EAE0-4CB7-A950-06E4083EC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4207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sp>
          <p:nvSpPr>
            <p:cNvPr id="85157" name="Oval 111">
              <a:extLst>
                <a:ext uri="{FF2B5EF4-FFF2-40B4-BE49-F238E27FC236}">
                  <a16:creationId xmlns:a16="http://schemas.microsoft.com/office/drawing/2014/main" xmlns="" id="{4C6EAED1-1F78-407B-BB3E-152F38444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grpSp>
          <p:nvGrpSpPr>
            <p:cNvPr id="85158" name="Group 115">
              <a:extLst>
                <a:ext uri="{FF2B5EF4-FFF2-40B4-BE49-F238E27FC236}">
                  <a16:creationId xmlns:a16="http://schemas.microsoft.com/office/drawing/2014/main" xmlns="" id="{E87DECA5-A317-4E89-BFA7-56168458FE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02525" y="5640388"/>
              <a:ext cx="134938" cy="395287"/>
              <a:chOff x="9079225" y="5827848"/>
              <a:chExt cx="134925" cy="395864"/>
            </a:xfrm>
            <a:grpFill/>
          </p:grpSpPr>
          <p:sp>
            <p:nvSpPr>
              <p:cNvPr id="85162" name="Oval 113">
                <a:extLst>
                  <a:ext uri="{FF2B5EF4-FFF2-40B4-BE49-F238E27FC236}">
                    <a16:creationId xmlns:a16="http://schemas.microsoft.com/office/drawing/2014/main" xmlns="" id="{FAE8F915-FE46-4E4B-AF6B-53741A609C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5827848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63" name="Oval 114">
                <a:extLst>
                  <a:ext uri="{FF2B5EF4-FFF2-40B4-BE49-F238E27FC236}">
                    <a16:creationId xmlns:a16="http://schemas.microsoft.com/office/drawing/2014/main" xmlns="" id="{3B3D4AB3-45D5-492B-9CE8-614C63BC8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607969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159" name="Group 116">
              <a:extLst>
                <a:ext uri="{FF2B5EF4-FFF2-40B4-BE49-F238E27FC236}">
                  <a16:creationId xmlns:a16="http://schemas.microsoft.com/office/drawing/2014/main" xmlns="" id="{636129D8-1628-4F26-A7DE-C59441DDCD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160" name="Oval 117">
                <a:extLst>
                  <a:ext uri="{FF2B5EF4-FFF2-40B4-BE49-F238E27FC236}">
                    <a16:creationId xmlns:a16="http://schemas.microsoft.com/office/drawing/2014/main" xmlns="" id="{9C214B59-B3E2-4DDD-B12D-C1373E6FBE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61" name="Oval 118">
                <a:extLst>
                  <a:ext uri="{FF2B5EF4-FFF2-40B4-BE49-F238E27FC236}">
                    <a16:creationId xmlns:a16="http://schemas.microsoft.com/office/drawing/2014/main" xmlns="" id="{1B58BC74-35B0-43B0-9EAD-5227BE8F95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5007" name="Group 1">
            <a:extLst>
              <a:ext uri="{FF2B5EF4-FFF2-40B4-BE49-F238E27FC236}">
                <a16:creationId xmlns:a16="http://schemas.microsoft.com/office/drawing/2014/main" xmlns="" id="{04836DE4-5ED8-4CB6-AED2-807B1ED7F14A}"/>
              </a:ext>
            </a:extLst>
          </p:cNvPr>
          <p:cNvGrpSpPr>
            <a:grpSpLocks/>
          </p:cNvGrpSpPr>
          <p:nvPr/>
        </p:nvGrpSpPr>
        <p:grpSpPr bwMode="auto">
          <a:xfrm>
            <a:off x="7019114" y="5563249"/>
            <a:ext cx="1012400" cy="806464"/>
            <a:chOff x="7502525" y="5411788"/>
            <a:chExt cx="1116016" cy="889000"/>
          </a:xfrm>
          <a:noFill/>
        </p:grpSpPr>
        <p:grpSp>
          <p:nvGrpSpPr>
            <p:cNvPr id="85146" name="Group 36">
              <a:extLst>
                <a:ext uri="{FF2B5EF4-FFF2-40B4-BE49-F238E27FC236}">
                  <a16:creationId xmlns:a16="http://schemas.microsoft.com/office/drawing/2014/main" xmlns="" id="{6E3C3C8E-358C-41E7-815F-F56038D3AF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63226" y="5565226"/>
              <a:ext cx="855315" cy="674310"/>
              <a:chOff x="7403664" y="4287245"/>
              <a:chExt cx="855468" cy="673940"/>
            </a:xfrm>
            <a:grpFill/>
          </p:grpSpPr>
          <p:sp>
            <p:nvSpPr>
              <p:cNvPr id="85154" name="TextBox 25">
                <a:extLst>
                  <a:ext uri="{FF2B5EF4-FFF2-40B4-BE49-F238E27FC236}">
                    <a16:creationId xmlns:a16="http://schemas.microsoft.com/office/drawing/2014/main" xmlns="" id="{E46391B0-75F1-4125-8169-8BCB68DCB5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03664" y="4287245"/>
                <a:ext cx="671817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/>
                  <a:t>Te</a:t>
                </a:r>
              </a:p>
            </p:txBody>
          </p:sp>
          <p:sp>
            <p:nvSpPr>
              <p:cNvPr id="85155" name="Oval 32">
                <a:extLst>
                  <a:ext uri="{FF2B5EF4-FFF2-40B4-BE49-F238E27FC236}">
                    <a16:creationId xmlns:a16="http://schemas.microsoft.com/office/drawing/2014/main" xmlns="" id="{AEA5D068-4B8E-493D-A6DC-06C06E7B4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4207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sp>
          <p:nvSpPr>
            <p:cNvPr id="85147" name="Oval 111">
              <a:extLst>
                <a:ext uri="{FF2B5EF4-FFF2-40B4-BE49-F238E27FC236}">
                  <a16:creationId xmlns:a16="http://schemas.microsoft.com/office/drawing/2014/main" xmlns="" id="{6ED3966B-A8ED-425E-9A83-3F6FBCAB7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grpSp>
          <p:nvGrpSpPr>
            <p:cNvPr id="85148" name="Group 115">
              <a:extLst>
                <a:ext uri="{FF2B5EF4-FFF2-40B4-BE49-F238E27FC236}">
                  <a16:creationId xmlns:a16="http://schemas.microsoft.com/office/drawing/2014/main" xmlns="" id="{EE2008C7-99DD-4763-8556-45FA04A548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02525" y="5640388"/>
              <a:ext cx="134938" cy="395287"/>
              <a:chOff x="9079225" y="5827848"/>
              <a:chExt cx="134925" cy="395864"/>
            </a:xfrm>
            <a:grpFill/>
          </p:grpSpPr>
          <p:sp>
            <p:nvSpPr>
              <p:cNvPr id="85152" name="Oval 113">
                <a:extLst>
                  <a:ext uri="{FF2B5EF4-FFF2-40B4-BE49-F238E27FC236}">
                    <a16:creationId xmlns:a16="http://schemas.microsoft.com/office/drawing/2014/main" xmlns="" id="{5C37D669-4378-4297-BBDB-5F1D60B59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5827848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53" name="Oval 114">
                <a:extLst>
                  <a:ext uri="{FF2B5EF4-FFF2-40B4-BE49-F238E27FC236}">
                    <a16:creationId xmlns:a16="http://schemas.microsoft.com/office/drawing/2014/main" xmlns="" id="{B763E550-31CF-4975-9866-FEF474B63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9225" y="607969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grpSp>
          <p:nvGrpSpPr>
            <p:cNvPr id="85149" name="Group 116">
              <a:extLst>
                <a:ext uri="{FF2B5EF4-FFF2-40B4-BE49-F238E27FC236}">
                  <a16:creationId xmlns:a16="http://schemas.microsoft.com/office/drawing/2014/main" xmlns="" id="{211EF3DD-44CE-4567-A3FB-5C84DA979E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150" name="Oval 117">
                <a:extLst>
                  <a:ext uri="{FF2B5EF4-FFF2-40B4-BE49-F238E27FC236}">
                    <a16:creationId xmlns:a16="http://schemas.microsoft.com/office/drawing/2014/main" xmlns="" id="{07705949-33FA-4BF6-B919-A208705CAE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51" name="Oval 118">
                <a:extLst>
                  <a:ext uri="{FF2B5EF4-FFF2-40B4-BE49-F238E27FC236}">
                    <a16:creationId xmlns:a16="http://schemas.microsoft.com/office/drawing/2014/main" xmlns="" id="{A21FE316-CABD-4985-A4AA-4D8AE722D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5008" name="Group 182">
            <a:extLst>
              <a:ext uri="{FF2B5EF4-FFF2-40B4-BE49-F238E27FC236}">
                <a16:creationId xmlns:a16="http://schemas.microsoft.com/office/drawing/2014/main" xmlns="" id="{D9B51B7C-3B7C-4238-9636-A3E24E346632}"/>
              </a:ext>
            </a:extLst>
          </p:cNvPr>
          <p:cNvGrpSpPr>
            <a:grpSpLocks/>
          </p:cNvGrpSpPr>
          <p:nvPr/>
        </p:nvGrpSpPr>
        <p:grpSpPr bwMode="auto">
          <a:xfrm>
            <a:off x="10465305" y="5767745"/>
            <a:ext cx="138251" cy="384510"/>
            <a:chOff x="1503398" y="6512196"/>
            <a:chExt cx="151864" cy="424022"/>
          </a:xfrm>
          <a:noFill/>
        </p:grpSpPr>
        <p:sp>
          <p:nvSpPr>
            <p:cNvPr id="85144" name="Oval 113">
              <a:extLst>
                <a:ext uri="{FF2B5EF4-FFF2-40B4-BE49-F238E27FC236}">
                  <a16:creationId xmlns:a16="http://schemas.microsoft.com/office/drawing/2014/main" xmlns="" id="{94EDCE6A-2581-41C8-8D77-9A21D243CC1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3398" y="6512196"/>
              <a:ext cx="151864" cy="17254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145" name="Oval 114">
              <a:extLst>
                <a:ext uri="{FF2B5EF4-FFF2-40B4-BE49-F238E27FC236}">
                  <a16:creationId xmlns:a16="http://schemas.microsoft.com/office/drawing/2014/main" xmlns="" id="{47878CF8-03E2-4E59-BA1A-4AE7E4BAA4B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3398" y="6763677"/>
              <a:ext cx="151864" cy="17254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09" name="Group 183">
            <a:extLst>
              <a:ext uri="{FF2B5EF4-FFF2-40B4-BE49-F238E27FC236}">
                <a16:creationId xmlns:a16="http://schemas.microsoft.com/office/drawing/2014/main" xmlns="" id="{783307F6-DC23-4269-AA68-53B061BFE431}"/>
              </a:ext>
            </a:extLst>
          </p:cNvPr>
          <p:cNvGrpSpPr>
            <a:grpSpLocks/>
          </p:cNvGrpSpPr>
          <p:nvPr/>
        </p:nvGrpSpPr>
        <p:grpSpPr bwMode="auto">
          <a:xfrm>
            <a:off x="10424982" y="4465882"/>
            <a:ext cx="138251" cy="384510"/>
            <a:chOff x="1503398" y="6512196"/>
            <a:chExt cx="151864" cy="424022"/>
          </a:xfrm>
          <a:noFill/>
        </p:grpSpPr>
        <p:sp>
          <p:nvSpPr>
            <p:cNvPr id="85142" name="Oval 113">
              <a:extLst>
                <a:ext uri="{FF2B5EF4-FFF2-40B4-BE49-F238E27FC236}">
                  <a16:creationId xmlns:a16="http://schemas.microsoft.com/office/drawing/2014/main" xmlns="" id="{1D1765AF-8A42-4D64-9479-C5B12D0FB8D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3398" y="6512196"/>
              <a:ext cx="151864" cy="17254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143" name="Oval 114">
              <a:extLst>
                <a:ext uri="{FF2B5EF4-FFF2-40B4-BE49-F238E27FC236}">
                  <a16:creationId xmlns:a16="http://schemas.microsoft.com/office/drawing/2014/main" xmlns="" id="{1204B6ED-C81C-4392-BA38-1E282674AEF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3398" y="6763677"/>
              <a:ext cx="151864" cy="17254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10" name="Group 186">
            <a:extLst>
              <a:ext uri="{FF2B5EF4-FFF2-40B4-BE49-F238E27FC236}">
                <a16:creationId xmlns:a16="http://schemas.microsoft.com/office/drawing/2014/main" xmlns="" id="{9C15A78F-E7AA-4300-A592-F9884F35FA0A}"/>
              </a:ext>
            </a:extLst>
          </p:cNvPr>
          <p:cNvGrpSpPr>
            <a:grpSpLocks/>
          </p:cNvGrpSpPr>
          <p:nvPr/>
        </p:nvGrpSpPr>
        <p:grpSpPr bwMode="auto">
          <a:xfrm>
            <a:off x="10439383" y="3161140"/>
            <a:ext cx="136810" cy="384510"/>
            <a:chOff x="1503398" y="6512196"/>
            <a:chExt cx="151864" cy="424022"/>
          </a:xfrm>
          <a:noFill/>
        </p:grpSpPr>
        <p:sp>
          <p:nvSpPr>
            <p:cNvPr id="85140" name="Oval 113">
              <a:extLst>
                <a:ext uri="{FF2B5EF4-FFF2-40B4-BE49-F238E27FC236}">
                  <a16:creationId xmlns:a16="http://schemas.microsoft.com/office/drawing/2014/main" xmlns="" id="{CF27DD3B-B23A-4C73-854A-EE610B51652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3398" y="6512196"/>
              <a:ext cx="151864" cy="17254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141" name="Oval 114">
              <a:extLst>
                <a:ext uri="{FF2B5EF4-FFF2-40B4-BE49-F238E27FC236}">
                  <a16:creationId xmlns:a16="http://schemas.microsoft.com/office/drawing/2014/main" xmlns="" id="{78BD4847-2297-4803-8454-2D1D2B17761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3398" y="6763677"/>
              <a:ext cx="151864" cy="17254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11" name="Group 189">
            <a:extLst>
              <a:ext uri="{FF2B5EF4-FFF2-40B4-BE49-F238E27FC236}">
                <a16:creationId xmlns:a16="http://schemas.microsoft.com/office/drawing/2014/main" xmlns="" id="{5B946FBD-A097-4E4F-8876-5679864F95FF}"/>
              </a:ext>
            </a:extLst>
          </p:cNvPr>
          <p:cNvGrpSpPr>
            <a:grpSpLocks/>
          </p:cNvGrpSpPr>
          <p:nvPr/>
        </p:nvGrpSpPr>
        <p:grpSpPr bwMode="auto">
          <a:xfrm>
            <a:off x="10456664" y="1872238"/>
            <a:ext cx="138251" cy="384511"/>
            <a:chOff x="1503398" y="6512196"/>
            <a:chExt cx="151864" cy="424022"/>
          </a:xfrm>
          <a:noFill/>
        </p:grpSpPr>
        <p:sp>
          <p:nvSpPr>
            <p:cNvPr id="85138" name="Oval 113">
              <a:extLst>
                <a:ext uri="{FF2B5EF4-FFF2-40B4-BE49-F238E27FC236}">
                  <a16:creationId xmlns:a16="http://schemas.microsoft.com/office/drawing/2014/main" xmlns="" id="{C4D22C36-B2BA-4195-A3CE-30D77F0034C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3398" y="6512196"/>
              <a:ext cx="151864" cy="17254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139" name="Oval 114">
              <a:extLst>
                <a:ext uri="{FF2B5EF4-FFF2-40B4-BE49-F238E27FC236}">
                  <a16:creationId xmlns:a16="http://schemas.microsoft.com/office/drawing/2014/main" xmlns="" id="{15F201BB-C290-4F2B-9F49-7E681BF0E3F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3398" y="6763677"/>
              <a:ext cx="151864" cy="17254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12" name="Group 1">
            <a:extLst>
              <a:ext uri="{FF2B5EF4-FFF2-40B4-BE49-F238E27FC236}">
                <a16:creationId xmlns:a16="http://schemas.microsoft.com/office/drawing/2014/main" xmlns="" id="{1D0C528F-0082-49A8-9073-E39A2AB38CF8}"/>
              </a:ext>
            </a:extLst>
          </p:cNvPr>
          <p:cNvGrpSpPr>
            <a:grpSpLocks/>
          </p:cNvGrpSpPr>
          <p:nvPr/>
        </p:nvGrpSpPr>
        <p:grpSpPr bwMode="auto">
          <a:xfrm>
            <a:off x="5731652" y="1664861"/>
            <a:ext cx="878469" cy="806464"/>
            <a:chOff x="7502525" y="5411788"/>
            <a:chExt cx="968632" cy="889000"/>
          </a:xfrm>
          <a:noFill/>
        </p:grpSpPr>
        <p:grpSp>
          <p:nvGrpSpPr>
            <p:cNvPr id="85130" name="Group 36">
              <a:extLst>
                <a:ext uri="{FF2B5EF4-FFF2-40B4-BE49-F238E27FC236}">
                  <a16:creationId xmlns:a16="http://schemas.microsoft.com/office/drawing/2014/main" xmlns="" id="{D3946719-877C-4797-A40C-E4AF7F06CB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04143" y="5545138"/>
              <a:ext cx="767014" cy="674310"/>
              <a:chOff x="7344568" y="4267168"/>
              <a:chExt cx="767151" cy="673940"/>
            </a:xfrm>
            <a:grpFill/>
          </p:grpSpPr>
          <p:sp>
            <p:nvSpPr>
              <p:cNvPr id="85136" name="TextBox 25">
                <a:extLst>
                  <a:ext uri="{FF2B5EF4-FFF2-40B4-BE49-F238E27FC236}">
                    <a16:creationId xmlns:a16="http://schemas.microsoft.com/office/drawing/2014/main" xmlns="" id="{FF9A2E54-0F26-4A13-9F0A-3388553F89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44568" y="4267168"/>
                <a:ext cx="541315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/>
                  <a:t>N</a:t>
                </a:r>
              </a:p>
            </p:txBody>
          </p:sp>
          <p:sp>
            <p:nvSpPr>
              <p:cNvPr id="85137" name="Oval 32">
                <a:extLst>
                  <a:ext uri="{FF2B5EF4-FFF2-40B4-BE49-F238E27FC236}">
                    <a16:creationId xmlns:a16="http://schemas.microsoft.com/office/drawing/2014/main" xmlns="" id="{68BE08D7-1474-4325-AE73-31789B7BD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76794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sp>
          <p:nvSpPr>
            <p:cNvPr id="85131" name="Oval 111">
              <a:extLst>
                <a:ext uri="{FF2B5EF4-FFF2-40B4-BE49-F238E27FC236}">
                  <a16:creationId xmlns:a16="http://schemas.microsoft.com/office/drawing/2014/main" xmlns="" id="{5F232263-43E0-4FBB-B947-2D1914B01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132" name="Oval 114">
              <a:extLst>
                <a:ext uri="{FF2B5EF4-FFF2-40B4-BE49-F238E27FC236}">
                  <a16:creationId xmlns:a16="http://schemas.microsoft.com/office/drawing/2014/main" xmlns="" id="{1AA8792B-E2C8-4F29-89EA-9E338C619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2525" y="5891865"/>
              <a:ext cx="134938" cy="14380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grpSp>
          <p:nvGrpSpPr>
            <p:cNvPr id="85133" name="Group 116">
              <a:extLst>
                <a:ext uri="{FF2B5EF4-FFF2-40B4-BE49-F238E27FC236}">
                  <a16:creationId xmlns:a16="http://schemas.microsoft.com/office/drawing/2014/main" xmlns="" id="{BFAA7586-531B-49CC-97C7-CA7F8EBCF5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134" name="Oval 117">
                <a:extLst>
                  <a:ext uri="{FF2B5EF4-FFF2-40B4-BE49-F238E27FC236}">
                    <a16:creationId xmlns:a16="http://schemas.microsoft.com/office/drawing/2014/main" xmlns="" id="{98836E7E-5D5E-4A7B-841D-D0175D1D3F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35" name="Oval 118">
                <a:extLst>
                  <a:ext uri="{FF2B5EF4-FFF2-40B4-BE49-F238E27FC236}">
                    <a16:creationId xmlns:a16="http://schemas.microsoft.com/office/drawing/2014/main" xmlns="" id="{D00D20D3-BA7A-4DA4-B9FC-390EA637C4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5013" name="Group 1">
            <a:extLst>
              <a:ext uri="{FF2B5EF4-FFF2-40B4-BE49-F238E27FC236}">
                <a16:creationId xmlns:a16="http://schemas.microsoft.com/office/drawing/2014/main" xmlns="" id="{FC2B31F6-AA66-409F-9380-FD56AF11207C}"/>
              </a:ext>
            </a:extLst>
          </p:cNvPr>
          <p:cNvGrpSpPr>
            <a:grpSpLocks/>
          </p:cNvGrpSpPr>
          <p:nvPr/>
        </p:nvGrpSpPr>
        <p:grpSpPr bwMode="auto">
          <a:xfrm>
            <a:off x="5770535" y="2965284"/>
            <a:ext cx="1012399" cy="806464"/>
            <a:chOff x="7502525" y="5411788"/>
            <a:chExt cx="1116013" cy="889000"/>
          </a:xfrm>
          <a:noFill/>
        </p:grpSpPr>
        <p:grpSp>
          <p:nvGrpSpPr>
            <p:cNvPr id="85122" name="Group 36">
              <a:extLst>
                <a:ext uri="{FF2B5EF4-FFF2-40B4-BE49-F238E27FC236}">
                  <a16:creationId xmlns:a16="http://schemas.microsoft.com/office/drawing/2014/main" xmlns="" id="{F0DAB033-87A0-4356-B94B-8FD23B6509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04138" y="5545138"/>
              <a:ext cx="914400" cy="674310"/>
              <a:chOff x="7344568" y="4267168"/>
              <a:chExt cx="914564" cy="673940"/>
            </a:xfrm>
            <a:grpFill/>
          </p:grpSpPr>
          <p:sp>
            <p:nvSpPr>
              <p:cNvPr id="85128" name="TextBox 25">
                <a:extLst>
                  <a:ext uri="{FF2B5EF4-FFF2-40B4-BE49-F238E27FC236}">
                    <a16:creationId xmlns:a16="http://schemas.microsoft.com/office/drawing/2014/main" xmlns="" id="{FC5CB614-D048-473E-B525-187323F887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44568" y="4267168"/>
                <a:ext cx="477547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/>
                  <a:t>P</a:t>
                </a:r>
              </a:p>
            </p:txBody>
          </p:sp>
          <p:sp>
            <p:nvSpPr>
              <p:cNvPr id="85129" name="Oval 32">
                <a:extLst>
                  <a:ext uri="{FF2B5EF4-FFF2-40B4-BE49-F238E27FC236}">
                    <a16:creationId xmlns:a16="http://schemas.microsoft.com/office/drawing/2014/main" xmlns="" id="{74FD06CB-73F0-4DCB-BB33-AA42433BC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4207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sp>
          <p:nvSpPr>
            <p:cNvPr id="85123" name="Oval 111">
              <a:extLst>
                <a:ext uri="{FF2B5EF4-FFF2-40B4-BE49-F238E27FC236}">
                  <a16:creationId xmlns:a16="http://schemas.microsoft.com/office/drawing/2014/main" xmlns="" id="{8BEE2DC0-EBBA-4CD3-AD46-B3A279AB5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124" name="Oval 114">
              <a:extLst>
                <a:ext uri="{FF2B5EF4-FFF2-40B4-BE49-F238E27FC236}">
                  <a16:creationId xmlns:a16="http://schemas.microsoft.com/office/drawing/2014/main" xmlns="" id="{EE5B5302-FE91-4C57-989E-42FE804EF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2525" y="5891865"/>
              <a:ext cx="134938" cy="14380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grpSp>
          <p:nvGrpSpPr>
            <p:cNvPr id="85125" name="Group 116">
              <a:extLst>
                <a:ext uri="{FF2B5EF4-FFF2-40B4-BE49-F238E27FC236}">
                  <a16:creationId xmlns:a16="http://schemas.microsoft.com/office/drawing/2014/main" xmlns="" id="{BBD48E39-173F-468D-BE6D-F2EC388F74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126" name="Oval 117">
                <a:extLst>
                  <a:ext uri="{FF2B5EF4-FFF2-40B4-BE49-F238E27FC236}">
                    <a16:creationId xmlns:a16="http://schemas.microsoft.com/office/drawing/2014/main" xmlns="" id="{2A34E766-B8CA-4FDF-9C8A-F1F974BF8D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27" name="Oval 118">
                <a:extLst>
                  <a:ext uri="{FF2B5EF4-FFF2-40B4-BE49-F238E27FC236}">
                    <a16:creationId xmlns:a16="http://schemas.microsoft.com/office/drawing/2014/main" xmlns="" id="{194FBDC5-3E6F-403C-81E4-368F04A7F2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5014" name="Group 1">
            <a:extLst>
              <a:ext uri="{FF2B5EF4-FFF2-40B4-BE49-F238E27FC236}">
                <a16:creationId xmlns:a16="http://schemas.microsoft.com/office/drawing/2014/main" xmlns="" id="{FEBAB370-6E52-4CFB-B910-F6E9F1CEAF51}"/>
              </a:ext>
            </a:extLst>
          </p:cNvPr>
          <p:cNvGrpSpPr>
            <a:grpSpLocks/>
          </p:cNvGrpSpPr>
          <p:nvPr/>
        </p:nvGrpSpPr>
        <p:grpSpPr bwMode="auto">
          <a:xfrm>
            <a:off x="5770535" y="4264266"/>
            <a:ext cx="1012399" cy="806464"/>
            <a:chOff x="7502525" y="5411788"/>
            <a:chExt cx="1116013" cy="889000"/>
          </a:xfrm>
          <a:noFill/>
        </p:grpSpPr>
        <p:grpSp>
          <p:nvGrpSpPr>
            <p:cNvPr id="85114" name="Group 36">
              <a:extLst>
                <a:ext uri="{FF2B5EF4-FFF2-40B4-BE49-F238E27FC236}">
                  <a16:creationId xmlns:a16="http://schemas.microsoft.com/office/drawing/2014/main" xmlns="" id="{960D9198-0B14-4773-B5D5-D8A2DDF38C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04138" y="5545138"/>
              <a:ext cx="914400" cy="674310"/>
              <a:chOff x="7344568" y="4267168"/>
              <a:chExt cx="914564" cy="673940"/>
            </a:xfrm>
            <a:grpFill/>
          </p:grpSpPr>
          <p:sp>
            <p:nvSpPr>
              <p:cNvPr id="85120" name="TextBox 25">
                <a:extLst>
                  <a:ext uri="{FF2B5EF4-FFF2-40B4-BE49-F238E27FC236}">
                    <a16:creationId xmlns:a16="http://schemas.microsoft.com/office/drawing/2014/main" xmlns="" id="{447AC916-5CF6-4415-BB9F-89B777F5A5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44568" y="4267168"/>
                <a:ext cx="719677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/>
                  <a:t>As</a:t>
                </a:r>
              </a:p>
            </p:txBody>
          </p:sp>
          <p:sp>
            <p:nvSpPr>
              <p:cNvPr id="85121" name="Oval 32">
                <a:extLst>
                  <a:ext uri="{FF2B5EF4-FFF2-40B4-BE49-F238E27FC236}">
                    <a16:creationId xmlns:a16="http://schemas.microsoft.com/office/drawing/2014/main" xmlns="" id="{DBF29792-4E98-484E-B3FF-525FCA3E1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4207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sp>
          <p:nvSpPr>
            <p:cNvPr id="85115" name="Oval 111">
              <a:extLst>
                <a:ext uri="{FF2B5EF4-FFF2-40B4-BE49-F238E27FC236}">
                  <a16:creationId xmlns:a16="http://schemas.microsoft.com/office/drawing/2014/main" xmlns="" id="{D65670F2-9CCD-4ECD-A2E8-DFC1D96E2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116" name="Oval 114">
              <a:extLst>
                <a:ext uri="{FF2B5EF4-FFF2-40B4-BE49-F238E27FC236}">
                  <a16:creationId xmlns:a16="http://schemas.microsoft.com/office/drawing/2014/main" xmlns="" id="{103585F0-0A7F-416A-94CD-70A7BB529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2525" y="5891865"/>
              <a:ext cx="134938" cy="14380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grpSp>
          <p:nvGrpSpPr>
            <p:cNvPr id="85117" name="Group 116">
              <a:extLst>
                <a:ext uri="{FF2B5EF4-FFF2-40B4-BE49-F238E27FC236}">
                  <a16:creationId xmlns:a16="http://schemas.microsoft.com/office/drawing/2014/main" xmlns="" id="{0EC9FA91-BBC1-489A-A5C6-872DAF97AC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118" name="Oval 117">
                <a:extLst>
                  <a:ext uri="{FF2B5EF4-FFF2-40B4-BE49-F238E27FC236}">
                    <a16:creationId xmlns:a16="http://schemas.microsoft.com/office/drawing/2014/main" xmlns="" id="{A838804F-2563-46B8-8E28-4AC2607AB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19" name="Oval 118">
                <a:extLst>
                  <a:ext uri="{FF2B5EF4-FFF2-40B4-BE49-F238E27FC236}">
                    <a16:creationId xmlns:a16="http://schemas.microsoft.com/office/drawing/2014/main" xmlns="" id="{2B8AE7B9-08AA-4939-8292-220F349F90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5015" name="Group 1">
            <a:extLst>
              <a:ext uri="{FF2B5EF4-FFF2-40B4-BE49-F238E27FC236}">
                <a16:creationId xmlns:a16="http://schemas.microsoft.com/office/drawing/2014/main" xmlns="" id="{28CC836D-8729-4E86-AF17-3BD5F46E9FDC}"/>
              </a:ext>
            </a:extLst>
          </p:cNvPr>
          <p:cNvGrpSpPr>
            <a:grpSpLocks/>
          </p:cNvGrpSpPr>
          <p:nvPr/>
        </p:nvGrpSpPr>
        <p:grpSpPr bwMode="auto">
          <a:xfrm>
            <a:off x="5770535" y="5563249"/>
            <a:ext cx="1012399" cy="806464"/>
            <a:chOff x="7502525" y="5411788"/>
            <a:chExt cx="1116020" cy="889000"/>
          </a:xfrm>
          <a:noFill/>
        </p:grpSpPr>
        <p:grpSp>
          <p:nvGrpSpPr>
            <p:cNvPr id="85106" name="Group 36">
              <a:extLst>
                <a:ext uri="{FF2B5EF4-FFF2-40B4-BE49-F238E27FC236}">
                  <a16:creationId xmlns:a16="http://schemas.microsoft.com/office/drawing/2014/main" xmlns="" id="{68F5C733-54FB-4855-AB7A-8E3D033EBF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2441" y="5565226"/>
              <a:ext cx="936104" cy="674310"/>
              <a:chOff x="7322861" y="4287245"/>
              <a:chExt cx="936271" cy="673940"/>
            </a:xfrm>
            <a:grpFill/>
          </p:grpSpPr>
          <p:sp>
            <p:nvSpPr>
              <p:cNvPr id="85112" name="TextBox 25">
                <a:extLst>
                  <a:ext uri="{FF2B5EF4-FFF2-40B4-BE49-F238E27FC236}">
                    <a16:creationId xmlns:a16="http://schemas.microsoft.com/office/drawing/2014/main" xmlns="" id="{C33BA50E-3F40-4797-BCF6-700E4E684A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22861" y="4287245"/>
                <a:ext cx="721448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/>
                  <a:t>Sb</a:t>
                </a:r>
              </a:p>
            </p:txBody>
          </p:sp>
          <p:sp>
            <p:nvSpPr>
              <p:cNvPr id="85113" name="Oval 32">
                <a:extLst>
                  <a:ext uri="{FF2B5EF4-FFF2-40B4-BE49-F238E27FC236}">
                    <a16:creationId xmlns:a16="http://schemas.microsoft.com/office/drawing/2014/main" xmlns="" id="{B555CB38-734E-4596-B54F-5766DC364F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4207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sp>
          <p:nvSpPr>
            <p:cNvPr id="85107" name="Oval 111">
              <a:extLst>
                <a:ext uri="{FF2B5EF4-FFF2-40B4-BE49-F238E27FC236}">
                  <a16:creationId xmlns:a16="http://schemas.microsoft.com/office/drawing/2014/main" xmlns="" id="{B78EFE4D-A1F8-4EE8-BA47-7D0B51578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108" name="Oval 114">
              <a:extLst>
                <a:ext uri="{FF2B5EF4-FFF2-40B4-BE49-F238E27FC236}">
                  <a16:creationId xmlns:a16="http://schemas.microsoft.com/office/drawing/2014/main" xmlns="" id="{8D5169D2-4A1F-47A4-8515-6E6AE4398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2525" y="5891865"/>
              <a:ext cx="134938" cy="14380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grpSp>
          <p:nvGrpSpPr>
            <p:cNvPr id="85109" name="Group 116">
              <a:extLst>
                <a:ext uri="{FF2B5EF4-FFF2-40B4-BE49-F238E27FC236}">
                  <a16:creationId xmlns:a16="http://schemas.microsoft.com/office/drawing/2014/main" xmlns="" id="{40D98C22-79F9-4A7E-8E48-DA75ACBF5C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1938" y="6156325"/>
              <a:ext cx="355600" cy="144463"/>
              <a:chOff x="9000752" y="5389574"/>
              <a:chExt cx="354787" cy="144016"/>
            </a:xfrm>
            <a:grpFill/>
          </p:grpSpPr>
          <p:sp>
            <p:nvSpPr>
              <p:cNvPr id="85110" name="Oval 117">
                <a:extLst>
                  <a:ext uri="{FF2B5EF4-FFF2-40B4-BE49-F238E27FC236}">
                    <a16:creationId xmlns:a16="http://schemas.microsoft.com/office/drawing/2014/main" xmlns="" id="{ECEA96D1-26BA-4BD5-81A4-6CCCAC937B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752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  <p:sp>
            <p:nvSpPr>
              <p:cNvPr id="85111" name="Oval 118">
                <a:extLst>
                  <a:ext uri="{FF2B5EF4-FFF2-40B4-BE49-F238E27FC236}">
                    <a16:creationId xmlns:a16="http://schemas.microsoft.com/office/drawing/2014/main" xmlns="" id="{44D0556F-1F56-4F65-B98D-DC0FB2017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0614" y="5389574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</p:grpSp>
      <p:grpSp>
        <p:nvGrpSpPr>
          <p:cNvPr id="85016" name="Group 1">
            <a:extLst>
              <a:ext uri="{FF2B5EF4-FFF2-40B4-BE49-F238E27FC236}">
                <a16:creationId xmlns:a16="http://schemas.microsoft.com/office/drawing/2014/main" xmlns="" id="{54B37492-57A4-4281-BFF5-3086E2879406}"/>
              </a:ext>
            </a:extLst>
          </p:cNvPr>
          <p:cNvGrpSpPr>
            <a:grpSpLocks/>
          </p:cNvGrpSpPr>
          <p:nvPr/>
        </p:nvGrpSpPr>
        <p:grpSpPr bwMode="auto">
          <a:xfrm>
            <a:off x="4562280" y="1672062"/>
            <a:ext cx="879910" cy="806464"/>
            <a:chOff x="7502525" y="5411788"/>
            <a:chExt cx="970492" cy="889000"/>
          </a:xfrm>
          <a:noFill/>
        </p:grpSpPr>
        <p:grpSp>
          <p:nvGrpSpPr>
            <p:cNvPr id="85100" name="Group 36">
              <a:extLst>
                <a:ext uri="{FF2B5EF4-FFF2-40B4-BE49-F238E27FC236}">
                  <a16:creationId xmlns:a16="http://schemas.microsoft.com/office/drawing/2014/main" xmlns="" id="{3ACD8DF4-A151-4592-B115-7B7EA3F099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04137" y="5545138"/>
              <a:ext cx="768880" cy="674310"/>
              <a:chOff x="7344568" y="4267168"/>
              <a:chExt cx="769018" cy="673940"/>
            </a:xfrm>
            <a:grpFill/>
          </p:grpSpPr>
          <p:sp>
            <p:nvSpPr>
              <p:cNvPr id="85104" name="TextBox 25">
                <a:extLst>
                  <a:ext uri="{FF2B5EF4-FFF2-40B4-BE49-F238E27FC236}">
                    <a16:creationId xmlns:a16="http://schemas.microsoft.com/office/drawing/2014/main" xmlns="" id="{50884163-507B-4C05-8BDD-5CC66FB401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44568" y="4267168"/>
                <a:ext cx="476037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/>
                  <a:t>C</a:t>
                </a:r>
              </a:p>
            </p:txBody>
          </p:sp>
          <p:sp>
            <p:nvSpPr>
              <p:cNvPr id="85105" name="Oval 32">
                <a:extLst>
                  <a:ext uri="{FF2B5EF4-FFF2-40B4-BE49-F238E27FC236}">
                    <a16:creationId xmlns:a16="http://schemas.microsoft.com/office/drawing/2014/main" xmlns="" id="{A43AE941-3D1E-4F23-8D3A-7C063313D8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78661" y="4557768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sp>
          <p:nvSpPr>
            <p:cNvPr id="85101" name="Oval 111">
              <a:extLst>
                <a:ext uri="{FF2B5EF4-FFF2-40B4-BE49-F238E27FC236}">
                  <a16:creationId xmlns:a16="http://schemas.microsoft.com/office/drawing/2014/main" xmlns="" id="{E711753B-E015-45AE-B658-725907596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102" name="Oval 114">
              <a:extLst>
                <a:ext uri="{FF2B5EF4-FFF2-40B4-BE49-F238E27FC236}">
                  <a16:creationId xmlns:a16="http://schemas.microsoft.com/office/drawing/2014/main" xmlns="" id="{1454F42E-8AC6-4CF1-9251-7993448C6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2525" y="5891865"/>
              <a:ext cx="134938" cy="14380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103" name="Oval 117">
              <a:extLst>
                <a:ext uri="{FF2B5EF4-FFF2-40B4-BE49-F238E27FC236}">
                  <a16:creationId xmlns:a16="http://schemas.microsoft.com/office/drawing/2014/main" xmlns="" id="{931E4985-68EB-4550-AE72-2F8C9583E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926" y="6156325"/>
              <a:ext cx="135234" cy="144463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17" name="Group 1">
            <a:extLst>
              <a:ext uri="{FF2B5EF4-FFF2-40B4-BE49-F238E27FC236}">
                <a16:creationId xmlns:a16="http://schemas.microsoft.com/office/drawing/2014/main" xmlns="" id="{08504B96-2B35-4A03-A531-6F2580364110}"/>
              </a:ext>
            </a:extLst>
          </p:cNvPr>
          <p:cNvGrpSpPr>
            <a:grpSpLocks/>
          </p:cNvGrpSpPr>
          <p:nvPr/>
        </p:nvGrpSpPr>
        <p:grpSpPr bwMode="auto">
          <a:xfrm>
            <a:off x="4601163" y="2972484"/>
            <a:ext cx="1012399" cy="806464"/>
            <a:chOff x="7502525" y="5411788"/>
            <a:chExt cx="1116013" cy="889000"/>
          </a:xfrm>
          <a:noFill/>
        </p:grpSpPr>
        <p:grpSp>
          <p:nvGrpSpPr>
            <p:cNvPr id="85094" name="Group 36">
              <a:extLst>
                <a:ext uri="{FF2B5EF4-FFF2-40B4-BE49-F238E27FC236}">
                  <a16:creationId xmlns:a16="http://schemas.microsoft.com/office/drawing/2014/main" xmlns="" id="{C023ECD2-03FD-46E3-8F48-FC14F60910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04138" y="5545138"/>
              <a:ext cx="914400" cy="674310"/>
              <a:chOff x="7344568" y="4267168"/>
              <a:chExt cx="914564" cy="673940"/>
            </a:xfrm>
            <a:grpFill/>
          </p:grpSpPr>
          <p:sp>
            <p:nvSpPr>
              <p:cNvPr id="85098" name="TextBox 25">
                <a:extLst>
                  <a:ext uri="{FF2B5EF4-FFF2-40B4-BE49-F238E27FC236}">
                    <a16:creationId xmlns:a16="http://schemas.microsoft.com/office/drawing/2014/main" xmlns="" id="{C12ECE6D-FCC9-49F6-B828-4D192E635D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44568" y="4267168"/>
                <a:ext cx="571218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 dirty="0"/>
                  <a:t>Si</a:t>
                </a:r>
              </a:p>
            </p:txBody>
          </p:sp>
          <p:sp>
            <p:nvSpPr>
              <p:cNvPr id="85099" name="Oval 32">
                <a:extLst>
                  <a:ext uri="{FF2B5EF4-FFF2-40B4-BE49-F238E27FC236}">
                    <a16:creationId xmlns:a16="http://schemas.microsoft.com/office/drawing/2014/main" xmlns="" id="{37CAB107-5EB8-44A8-8A08-B25869036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4207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sp>
          <p:nvSpPr>
            <p:cNvPr id="85095" name="Oval 111">
              <a:extLst>
                <a:ext uri="{FF2B5EF4-FFF2-40B4-BE49-F238E27FC236}">
                  <a16:creationId xmlns:a16="http://schemas.microsoft.com/office/drawing/2014/main" xmlns="" id="{D5059C7C-9608-4188-969E-7C4284C2E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96" name="Oval 114">
              <a:extLst>
                <a:ext uri="{FF2B5EF4-FFF2-40B4-BE49-F238E27FC236}">
                  <a16:creationId xmlns:a16="http://schemas.microsoft.com/office/drawing/2014/main" xmlns="" id="{8FBF3309-96A5-465D-97ED-0742F8D6B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2525" y="5891865"/>
              <a:ext cx="134938" cy="14380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97" name="Oval 117">
              <a:extLst>
                <a:ext uri="{FF2B5EF4-FFF2-40B4-BE49-F238E27FC236}">
                  <a16:creationId xmlns:a16="http://schemas.microsoft.com/office/drawing/2014/main" xmlns="" id="{752BB550-7322-4C5D-8F18-F644578B8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926" y="6156325"/>
              <a:ext cx="135234" cy="144463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18" name="Group 1">
            <a:extLst>
              <a:ext uri="{FF2B5EF4-FFF2-40B4-BE49-F238E27FC236}">
                <a16:creationId xmlns:a16="http://schemas.microsoft.com/office/drawing/2014/main" xmlns="" id="{3EC84B80-A5EC-4F07-920C-949D4B06A6F8}"/>
              </a:ext>
            </a:extLst>
          </p:cNvPr>
          <p:cNvGrpSpPr>
            <a:grpSpLocks/>
          </p:cNvGrpSpPr>
          <p:nvPr/>
        </p:nvGrpSpPr>
        <p:grpSpPr bwMode="auto">
          <a:xfrm>
            <a:off x="4601163" y="4271467"/>
            <a:ext cx="1012399" cy="806464"/>
            <a:chOff x="7502525" y="5411788"/>
            <a:chExt cx="1116013" cy="889000"/>
          </a:xfrm>
          <a:noFill/>
        </p:grpSpPr>
        <p:grpSp>
          <p:nvGrpSpPr>
            <p:cNvPr id="85088" name="Group 36">
              <a:extLst>
                <a:ext uri="{FF2B5EF4-FFF2-40B4-BE49-F238E27FC236}">
                  <a16:creationId xmlns:a16="http://schemas.microsoft.com/office/drawing/2014/main" xmlns="" id="{E5DC9A3C-B773-48B0-920D-32340A0A7F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04138" y="5545138"/>
              <a:ext cx="914400" cy="674310"/>
              <a:chOff x="7344568" y="4267168"/>
              <a:chExt cx="914564" cy="673940"/>
            </a:xfrm>
            <a:grpFill/>
          </p:grpSpPr>
          <p:sp>
            <p:nvSpPr>
              <p:cNvPr id="85092" name="TextBox 25">
                <a:extLst>
                  <a:ext uri="{FF2B5EF4-FFF2-40B4-BE49-F238E27FC236}">
                    <a16:creationId xmlns:a16="http://schemas.microsoft.com/office/drawing/2014/main" xmlns="" id="{1794022C-C0C4-493E-8F14-BE6D73236B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44568" y="4267168"/>
                <a:ext cx="788605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/>
                  <a:t>Ge</a:t>
                </a:r>
              </a:p>
            </p:txBody>
          </p:sp>
          <p:sp>
            <p:nvSpPr>
              <p:cNvPr id="85093" name="Oval 32">
                <a:extLst>
                  <a:ext uri="{FF2B5EF4-FFF2-40B4-BE49-F238E27FC236}">
                    <a16:creationId xmlns:a16="http://schemas.microsoft.com/office/drawing/2014/main" xmlns="" id="{73683A82-8EB4-406D-9257-3EAF3C3BE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4207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sp>
          <p:nvSpPr>
            <p:cNvPr id="85089" name="Oval 111">
              <a:extLst>
                <a:ext uri="{FF2B5EF4-FFF2-40B4-BE49-F238E27FC236}">
                  <a16:creationId xmlns:a16="http://schemas.microsoft.com/office/drawing/2014/main" xmlns="" id="{696AE3F0-19A0-4E29-991D-06364ED60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90" name="Oval 114">
              <a:extLst>
                <a:ext uri="{FF2B5EF4-FFF2-40B4-BE49-F238E27FC236}">
                  <a16:creationId xmlns:a16="http://schemas.microsoft.com/office/drawing/2014/main" xmlns="" id="{00DAEC7A-F2D4-45E2-9102-578CC541D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2525" y="5891865"/>
              <a:ext cx="134938" cy="14380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91" name="Oval 117">
              <a:extLst>
                <a:ext uri="{FF2B5EF4-FFF2-40B4-BE49-F238E27FC236}">
                  <a16:creationId xmlns:a16="http://schemas.microsoft.com/office/drawing/2014/main" xmlns="" id="{1A750E19-A8B7-4F72-81CE-A4CCAF94E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926" y="6156325"/>
              <a:ext cx="135234" cy="144463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19" name="Group 1">
            <a:extLst>
              <a:ext uri="{FF2B5EF4-FFF2-40B4-BE49-F238E27FC236}">
                <a16:creationId xmlns:a16="http://schemas.microsoft.com/office/drawing/2014/main" xmlns="" id="{31D14D63-BC0F-46E7-A64B-1DC75A3767C2}"/>
              </a:ext>
            </a:extLst>
          </p:cNvPr>
          <p:cNvGrpSpPr>
            <a:grpSpLocks/>
          </p:cNvGrpSpPr>
          <p:nvPr/>
        </p:nvGrpSpPr>
        <p:grpSpPr bwMode="auto">
          <a:xfrm>
            <a:off x="4601163" y="5570449"/>
            <a:ext cx="1012399" cy="806464"/>
            <a:chOff x="7502525" y="5411788"/>
            <a:chExt cx="1116020" cy="889000"/>
          </a:xfrm>
          <a:noFill/>
        </p:grpSpPr>
        <p:grpSp>
          <p:nvGrpSpPr>
            <p:cNvPr id="85082" name="Group 36">
              <a:extLst>
                <a:ext uri="{FF2B5EF4-FFF2-40B4-BE49-F238E27FC236}">
                  <a16:creationId xmlns:a16="http://schemas.microsoft.com/office/drawing/2014/main" xmlns="" id="{BD548A9D-F2D9-4091-9447-B105FBABAE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2441" y="5565226"/>
              <a:ext cx="936104" cy="674310"/>
              <a:chOff x="7322861" y="4287245"/>
              <a:chExt cx="936271" cy="673940"/>
            </a:xfrm>
            <a:grpFill/>
          </p:grpSpPr>
          <p:sp>
            <p:nvSpPr>
              <p:cNvPr id="85086" name="TextBox 25">
                <a:extLst>
                  <a:ext uri="{FF2B5EF4-FFF2-40B4-BE49-F238E27FC236}">
                    <a16:creationId xmlns:a16="http://schemas.microsoft.com/office/drawing/2014/main" xmlns="" id="{189FF3DE-3025-4B91-BFB8-E02A9DA5CD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22861" y="4287245"/>
                <a:ext cx="721448" cy="6739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en-GB" altLang="en-US" sz="3629" b="1"/>
                  <a:t>Sn</a:t>
                </a:r>
              </a:p>
            </p:txBody>
          </p:sp>
          <p:sp>
            <p:nvSpPr>
              <p:cNvPr id="85087" name="Oval 32">
                <a:extLst>
                  <a:ext uri="{FF2B5EF4-FFF2-40B4-BE49-F238E27FC236}">
                    <a16:creationId xmlns:a16="http://schemas.microsoft.com/office/drawing/2014/main" xmlns="" id="{3D9D8661-1C02-42BD-B6D5-8A09D0D604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4207" y="4498066"/>
                <a:ext cx="134925" cy="14401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 sz="1633"/>
              </a:p>
            </p:txBody>
          </p:sp>
        </p:grpSp>
        <p:sp>
          <p:nvSpPr>
            <p:cNvPr id="85083" name="Oval 111">
              <a:extLst>
                <a:ext uri="{FF2B5EF4-FFF2-40B4-BE49-F238E27FC236}">
                  <a16:creationId xmlns:a16="http://schemas.microsoft.com/office/drawing/2014/main" xmlns="" id="{D1059FD5-5B37-46A3-AEFC-83FCCEEE0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84" name="Oval 114">
              <a:extLst>
                <a:ext uri="{FF2B5EF4-FFF2-40B4-BE49-F238E27FC236}">
                  <a16:creationId xmlns:a16="http://schemas.microsoft.com/office/drawing/2014/main" xmlns="" id="{4BEF6D2B-7DFD-431D-9509-FC0BF14D2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2525" y="5891865"/>
              <a:ext cx="134938" cy="14380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85" name="Oval 117">
              <a:extLst>
                <a:ext uri="{FF2B5EF4-FFF2-40B4-BE49-F238E27FC236}">
                  <a16:creationId xmlns:a16="http://schemas.microsoft.com/office/drawing/2014/main" xmlns="" id="{CD38BD2F-A844-40D5-BDA2-DBF2E27BA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926" y="6156325"/>
              <a:ext cx="135234" cy="144463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20" name="Group 1">
            <a:extLst>
              <a:ext uri="{FF2B5EF4-FFF2-40B4-BE49-F238E27FC236}">
                <a16:creationId xmlns:a16="http://schemas.microsoft.com/office/drawing/2014/main" xmlns="" id="{08ACBB20-623D-4CAF-B3FE-D4F54CE05A88}"/>
              </a:ext>
            </a:extLst>
          </p:cNvPr>
          <p:cNvGrpSpPr>
            <a:grpSpLocks/>
          </p:cNvGrpSpPr>
          <p:nvPr/>
        </p:nvGrpSpPr>
        <p:grpSpPr bwMode="auto">
          <a:xfrm>
            <a:off x="3387140" y="1664861"/>
            <a:ext cx="628624" cy="806464"/>
            <a:chOff x="7502525" y="5411788"/>
            <a:chExt cx="693801" cy="889000"/>
          </a:xfrm>
          <a:noFill/>
        </p:grpSpPr>
        <p:sp>
          <p:nvSpPr>
            <p:cNvPr id="85078" name="TextBox 25">
              <a:extLst>
                <a:ext uri="{FF2B5EF4-FFF2-40B4-BE49-F238E27FC236}">
                  <a16:creationId xmlns:a16="http://schemas.microsoft.com/office/drawing/2014/main" xmlns="" id="{0E50FD95-0055-4EA9-96D3-0103CB1B44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4132" y="5545140"/>
              <a:ext cx="492194" cy="674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B</a:t>
              </a:r>
            </a:p>
          </p:txBody>
        </p:sp>
        <p:sp>
          <p:nvSpPr>
            <p:cNvPr id="85079" name="Oval 111">
              <a:extLst>
                <a:ext uri="{FF2B5EF4-FFF2-40B4-BE49-F238E27FC236}">
                  <a16:creationId xmlns:a16="http://schemas.microsoft.com/office/drawing/2014/main" xmlns="" id="{C2779E25-305F-40CB-8E7B-2D89E0D11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80" name="Oval 114">
              <a:extLst>
                <a:ext uri="{FF2B5EF4-FFF2-40B4-BE49-F238E27FC236}">
                  <a16:creationId xmlns:a16="http://schemas.microsoft.com/office/drawing/2014/main" xmlns="" id="{C5DCAA20-5A47-4846-9AF8-AC2029B8E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2525" y="5891865"/>
              <a:ext cx="134938" cy="14380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81" name="Oval 117">
              <a:extLst>
                <a:ext uri="{FF2B5EF4-FFF2-40B4-BE49-F238E27FC236}">
                  <a16:creationId xmlns:a16="http://schemas.microsoft.com/office/drawing/2014/main" xmlns="" id="{44BD19BD-A189-4D3D-90AF-3AB4DD008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926" y="6156325"/>
              <a:ext cx="135234" cy="144463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21" name="Group 1">
            <a:extLst>
              <a:ext uri="{FF2B5EF4-FFF2-40B4-BE49-F238E27FC236}">
                <a16:creationId xmlns:a16="http://schemas.microsoft.com/office/drawing/2014/main" xmlns="" id="{C1282B37-E94D-4BB7-AE06-6A22372F4A04}"/>
              </a:ext>
            </a:extLst>
          </p:cNvPr>
          <p:cNvGrpSpPr>
            <a:grpSpLocks/>
          </p:cNvGrpSpPr>
          <p:nvPr/>
        </p:nvGrpSpPr>
        <p:grpSpPr bwMode="auto">
          <a:xfrm>
            <a:off x="3426032" y="2965284"/>
            <a:ext cx="763358" cy="806464"/>
            <a:chOff x="7502525" y="5411788"/>
            <a:chExt cx="842153" cy="889000"/>
          </a:xfrm>
          <a:noFill/>
        </p:grpSpPr>
        <p:sp>
          <p:nvSpPr>
            <p:cNvPr id="85074" name="TextBox 25">
              <a:extLst>
                <a:ext uri="{FF2B5EF4-FFF2-40B4-BE49-F238E27FC236}">
                  <a16:creationId xmlns:a16="http://schemas.microsoft.com/office/drawing/2014/main" xmlns="" id="{A831D810-0A58-4D51-A668-DC14F770F0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4139" y="5545140"/>
              <a:ext cx="640539" cy="674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Al</a:t>
              </a:r>
            </a:p>
          </p:txBody>
        </p:sp>
        <p:sp>
          <p:nvSpPr>
            <p:cNvPr id="85075" name="Oval 111">
              <a:extLst>
                <a:ext uri="{FF2B5EF4-FFF2-40B4-BE49-F238E27FC236}">
                  <a16:creationId xmlns:a16="http://schemas.microsoft.com/office/drawing/2014/main" xmlns="" id="{B85AA495-5AC9-46D0-A4BD-2DA843915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76" name="Oval 114">
              <a:extLst>
                <a:ext uri="{FF2B5EF4-FFF2-40B4-BE49-F238E27FC236}">
                  <a16:creationId xmlns:a16="http://schemas.microsoft.com/office/drawing/2014/main" xmlns="" id="{EDF540A9-4911-43D0-8773-F0FD6C418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2525" y="5891865"/>
              <a:ext cx="134938" cy="14380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77" name="Oval 117">
              <a:extLst>
                <a:ext uri="{FF2B5EF4-FFF2-40B4-BE49-F238E27FC236}">
                  <a16:creationId xmlns:a16="http://schemas.microsoft.com/office/drawing/2014/main" xmlns="" id="{E687D0F1-5D56-4C3F-99EC-B23DED437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926" y="6156325"/>
              <a:ext cx="135234" cy="144463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22" name="Group 1">
            <a:extLst>
              <a:ext uri="{FF2B5EF4-FFF2-40B4-BE49-F238E27FC236}">
                <a16:creationId xmlns:a16="http://schemas.microsoft.com/office/drawing/2014/main" xmlns="" id="{E3857A66-6364-46BA-AD5B-FBCF05F8FC79}"/>
              </a:ext>
            </a:extLst>
          </p:cNvPr>
          <p:cNvGrpSpPr>
            <a:grpSpLocks/>
          </p:cNvGrpSpPr>
          <p:nvPr/>
        </p:nvGrpSpPr>
        <p:grpSpPr bwMode="auto">
          <a:xfrm>
            <a:off x="3426030" y="4264266"/>
            <a:ext cx="893211" cy="806464"/>
            <a:chOff x="7502525" y="5411788"/>
            <a:chExt cx="985349" cy="889000"/>
          </a:xfrm>
          <a:noFill/>
        </p:grpSpPr>
        <p:sp>
          <p:nvSpPr>
            <p:cNvPr id="85070" name="TextBox 25">
              <a:extLst>
                <a:ext uri="{FF2B5EF4-FFF2-40B4-BE49-F238E27FC236}">
                  <a16:creationId xmlns:a16="http://schemas.microsoft.com/office/drawing/2014/main" xmlns="" id="{81BB8D83-CAB4-4F76-BF69-1FE23FCC4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4137" y="5545140"/>
              <a:ext cx="783737" cy="674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Ga</a:t>
              </a:r>
            </a:p>
          </p:txBody>
        </p:sp>
        <p:sp>
          <p:nvSpPr>
            <p:cNvPr id="85071" name="Oval 111">
              <a:extLst>
                <a:ext uri="{FF2B5EF4-FFF2-40B4-BE49-F238E27FC236}">
                  <a16:creationId xmlns:a16="http://schemas.microsoft.com/office/drawing/2014/main" xmlns="" id="{92737B18-5679-433B-8B9A-508207111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72" name="Oval 114">
              <a:extLst>
                <a:ext uri="{FF2B5EF4-FFF2-40B4-BE49-F238E27FC236}">
                  <a16:creationId xmlns:a16="http://schemas.microsoft.com/office/drawing/2014/main" xmlns="" id="{11C5413F-66CD-4785-BA85-4973C9895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2525" y="5891865"/>
              <a:ext cx="134938" cy="14380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73" name="Oval 117">
              <a:extLst>
                <a:ext uri="{FF2B5EF4-FFF2-40B4-BE49-F238E27FC236}">
                  <a16:creationId xmlns:a16="http://schemas.microsoft.com/office/drawing/2014/main" xmlns="" id="{84465A80-9E8C-4B2D-876E-4C69099C7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926" y="6156325"/>
              <a:ext cx="135234" cy="144463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23" name="Group 1">
            <a:extLst>
              <a:ext uri="{FF2B5EF4-FFF2-40B4-BE49-F238E27FC236}">
                <a16:creationId xmlns:a16="http://schemas.microsoft.com/office/drawing/2014/main" xmlns="" id="{522F02EF-7502-404D-BC66-7BC9274EB45D}"/>
              </a:ext>
            </a:extLst>
          </p:cNvPr>
          <p:cNvGrpSpPr>
            <a:grpSpLocks/>
          </p:cNvGrpSpPr>
          <p:nvPr/>
        </p:nvGrpSpPr>
        <p:grpSpPr bwMode="auto">
          <a:xfrm>
            <a:off x="3426025" y="5563249"/>
            <a:ext cx="721243" cy="806464"/>
            <a:chOff x="7502525" y="5411788"/>
            <a:chExt cx="795725" cy="889000"/>
          </a:xfrm>
          <a:noFill/>
        </p:grpSpPr>
        <p:sp>
          <p:nvSpPr>
            <p:cNvPr id="85066" name="TextBox 25">
              <a:extLst>
                <a:ext uri="{FF2B5EF4-FFF2-40B4-BE49-F238E27FC236}">
                  <a16:creationId xmlns:a16="http://schemas.microsoft.com/office/drawing/2014/main" xmlns="" id="{9FB4C606-9330-47E2-BCDA-BEE5BE541C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2443" y="5565228"/>
              <a:ext cx="615807" cy="674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In</a:t>
              </a:r>
            </a:p>
          </p:txBody>
        </p:sp>
        <p:sp>
          <p:nvSpPr>
            <p:cNvPr id="85067" name="Oval 111">
              <a:extLst>
                <a:ext uri="{FF2B5EF4-FFF2-40B4-BE49-F238E27FC236}">
                  <a16:creationId xmlns:a16="http://schemas.microsoft.com/office/drawing/2014/main" xmlns="" id="{6D1E1908-A446-4759-AB08-C23574F0C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68" name="Oval 114">
              <a:extLst>
                <a:ext uri="{FF2B5EF4-FFF2-40B4-BE49-F238E27FC236}">
                  <a16:creationId xmlns:a16="http://schemas.microsoft.com/office/drawing/2014/main" xmlns="" id="{5BAB6582-03F9-466B-8C52-C7273F5AF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2525" y="5891865"/>
              <a:ext cx="134938" cy="143806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69" name="Oval 117">
              <a:extLst>
                <a:ext uri="{FF2B5EF4-FFF2-40B4-BE49-F238E27FC236}">
                  <a16:creationId xmlns:a16="http://schemas.microsoft.com/office/drawing/2014/main" xmlns="" id="{606D8ABD-B472-4D9B-987F-0EB34ABC7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926" y="6156325"/>
              <a:ext cx="135234" cy="144463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24" name="Group 1">
            <a:extLst>
              <a:ext uri="{FF2B5EF4-FFF2-40B4-BE49-F238E27FC236}">
                <a16:creationId xmlns:a16="http://schemas.microsoft.com/office/drawing/2014/main" xmlns="" id="{6559A472-9346-46ED-8C5E-9DBCC10D0207}"/>
              </a:ext>
            </a:extLst>
          </p:cNvPr>
          <p:cNvGrpSpPr>
            <a:grpSpLocks/>
          </p:cNvGrpSpPr>
          <p:nvPr/>
        </p:nvGrpSpPr>
        <p:grpSpPr bwMode="auto">
          <a:xfrm>
            <a:off x="2438119" y="1663422"/>
            <a:ext cx="679994" cy="806464"/>
            <a:chOff x="7704132" y="5411788"/>
            <a:chExt cx="750040" cy="889000"/>
          </a:xfrm>
          <a:noFill/>
        </p:grpSpPr>
        <p:sp>
          <p:nvSpPr>
            <p:cNvPr id="85063" name="TextBox 25">
              <a:extLst>
                <a:ext uri="{FF2B5EF4-FFF2-40B4-BE49-F238E27FC236}">
                  <a16:creationId xmlns:a16="http://schemas.microsoft.com/office/drawing/2014/main" xmlns="" id="{1CDD8A20-16FA-41C1-A0B3-2FCC2B965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4132" y="5545140"/>
              <a:ext cx="750040" cy="674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Be</a:t>
              </a:r>
            </a:p>
          </p:txBody>
        </p:sp>
        <p:sp>
          <p:nvSpPr>
            <p:cNvPr id="85064" name="Oval 111">
              <a:extLst>
                <a:ext uri="{FF2B5EF4-FFF2-40B4-BE49-F238E27FC236}">
                  <a16:creationId xmlns:a16="http://schemas.microsoft.com/office/drawing/2014/main" xmlns="" id="{687391D3-B58B-4C85-BCDE-89443E4F2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65" name="Oval 117">
              <a:extLst>
                <a:ext uri="{FF2B5EF4-FFF2-40B4-BE49-F238E27FC236}">
                  <a16:creationId xmlns:a16="http://schemas.microsoft.com/office/drawing/2014/main" xmlns="" id="{B73EFA36-D0B1-42D1-977E-369C10E37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926" y="6156325"/>
              <a:ext cx="135234" cy="144463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25" name="Group 1">
            <a:extLst>
              <a:ext uri="{FF2B5EF4-FFF2-40B4-BE49-F238E27FC236}">
                <a16:creationId xmlns:a16="http://schemas.microsoft.com/office/drawing/2014/main" xmlns="" id="{0E3BB859-88B8-41D5-B22B-DF1AFC15A6D7}"/>
              </a:ext>
            </a:extLst>
          </p:cNvPr>
          <p:cNvGrpSpPr>
            <a:grpSpLocks/>
          </p:cNvGrpSpPr>
          <p:nvPr/>
        </p:nvGrpSpPr>
        <p:grpSpPr bwMode="auto">
          <a:xfrm>
            <a:off x="2476994" y="2963844"/>
            <a:ext cx="813043" cy="806464"/>
            <a:chOff x="7704139" y="5411788"/>
            <a:chExt cx="896002" cy="889000"/>
          </a:xfrm>
          <a:noFill/>
        </p:grpSpPr>
        <p:sp>
          <p:nvSpPr>
            <p:cNvPr id="85060" name="TextBox 25">
              <a:extLst>
                <a:ext uri="{FF2B5EF4-FFF2-40B4-BE49-F238E27FC236}">
                  <a16:creationId xmlns:a16="http://schemas.microsoft.com/office/drawing/2014/main" xmlns="" id="{1D40377D-034D-42DE-9C7D-34A1C39470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4139" y="5545140"/>
              <a:ext cx="896002" cy="674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Mg</a:t>
              </a:r>
            </a:p>
          </p:txBody>
        </p:sp>
        <p:sp>
          <p:nvSpPr>
            <p:cNvPr id="85061" name="Oval 111">
              <a:extLst>
                <a:ext uri="{FF2B5EF4-FFF2-40B4-BE49-F238E27FC236}">
                  <a16:creationId xmlns:a16="http://schemas.microsoft.com/office/drawing/2014/main" xmlns="" id="{EB2E68B2-5B02-4E9B-9E53-BFDA5F252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62" name="Oval 117">
              <a:extLst>
                <a:ext uri="{FF2B5EF4-FFF2-40B4-BE49-F238E27FC236}">
                  <a16:creationId xmlns:a16="http://schemas.microsoft.com/office/drawing/2014/main" xmlns="" id="{E0130367-BD74-4894-B438-F4F8F5945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926" y="6156325"/>
              <a:ext cx="135234" cy="144463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26" name="Group 1">
            <a:extLst>
              <a:ext uri="{FF2B5EF4-FFF2-40B4-BE49-F238E27FC236}">
                <a16:creationId xmlns:a16="http://schemas.microsoft.com/office/drawing/2014/main" xmlns="" id="{28935430-4085-47C1-AA93-E281F730F39B}"/>
              </a:ext>
            </a:extLst>
          </p:cNvPr>
          <p:cNvGrpSpPr>
            <a:grpSpLocks/>
          </p:cNvGrpSpPr>
          <p:nvPr/>
        </p:nvGrpSpPr>
        <p:grpSpPr bwMode="auto">
          <a:xfrm>
            <a:off x="2476990" y="4262826"/>
            <a:ext cx="660758" cy="806464"/>
            <a:chOff x="7704137" y="5411788"/>
            <a:chExt cx="727448" cy="889000"/>
          </a:xfrm>
          <a:noFill/>
        </p:grpSpPr>
        <p:sp>
          <p:nvSpPr>
            <p:cNvPr id="85057" name="TextBox 25">
              <a:extLst>
                <a:ext uri="{FF2B5EF4-FFF2-40B4-BE49-F238E27FC236}">
                  <a16:creationId xmlns:a16="http://schemas.microsoft.com/office/drawing/2014/main" xmlns="" id="{08B7C475-27B9-41C1-9AC7-6A46BFB48C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4137" y="5545140"/>
              <a:ext cx="727448" cy="674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Ca</a:t>
              </a:r>
            </a:p>
          </p:txBody>
        </p:sp>
        <p:sp>
          <p:nvSpPr>
            <p:cNvPr id="85058" name="Oval 111">
              <a:extLst>
                <a:ext uri="{FF2B5EF4-FFF2-40B4-BE49-F238E27FC236}">
                  <a16:creationId xmlns:a16="http://schemas.microsoft.com/office/drawing/2014/main" xmlns="" id="{E4A2FEB5-6C8C-4B4C-B5D0-81B1EE669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59" name="Oval 117">
              <a:extLst>
                <a:ext uri="{FF2B5EF4-FFF2-40B4-BE49-F238E27FC236}">
                  <a16:creationId xmlns:a16="http://schemas.microsoft.com/office/drawing/2014/main" xmlns="" id="{6D12E009-A646-4C2F-AA3D-F44B452A4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926" y="6156325"/>
              <a:ext cx="135234" cy="144463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27" name="Group 1">
            <a:extLst>
              <a:ext uri="{FF2B5EF4-FFF2-40B4-BE49-F238E27FC236}">
                <a16:creationId xmlns:a16="http://schemas.microsoft.com/office/drawing/2014/main" xmlns="" id="{6BE36C40-3228-4F5E-8D10-75F88A044A8C}"/>
              </a:ext>
            </a:extLst>
          </p:cNvPr>
          <p:cNvGrpSpPr>
            <a:grpSpLocks/>
          </p:cNvGrpSpPr>
          <p:nvPr/>
        </p:nvGrpSpPr>
        <p:grpSpPr bwMode="auto">
          <a:xfrm>
            <a:off x="2458277" y="5561808"/>
            <a:ext cx="569387" cy="806464"/>
            <a:chOff x="7682443" y="5411788"/>
            <a:chExt cx="628520" cy="889000"/>
          </a:xfrm>
          <a:noFill/>
        </p:grpSpPr>
        <p:sp>
          <p:nvSpPr>
            <p:cNvPr id="85054" name="TextBox 25">
              <a:extLst>
                <a:ext uri="{FF2B5EF4-FFF2-40B4-BE49-F238E27FC236}">
                  <a16:creationId xmlns:a16="http://schemas.microsoft.com/office/drawing/2014/main" xmlns="" id="{218B6542-F669-4E4E-B58E-5ECEA21069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2443" y="5565228"/>
              <a:ext cx="628520" cy="674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Sr</a:t>
              </a:r>
            </a:p>
          </p:txBody>
        </p:sp>
        <p:sp>
          <p:nvSpPr>
            <p:cNvPr id="85055" name="Oval 111">
              <a:extLst>
                <a:ext uri="{FF2B5EF4-FFF2-40B4-BE49-F238E27FC236}">
                  <a16:creationId xmlns:a16="http://schemas.microsoft.com/office/drawing/2014/main" xmlns="" id="{86F98E34-EEC9-4EE3-A5AB-C804746B0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  <p:sp>
          <p:nvSpPr>
            <p:cNvPr id="85056" name="Oval 117">
              <a:extLst>
                <a:ext uri="{FF2B5EF4-FFF2-40B4-BE49-F238E27FC236}">
                  <a16:creationId xmlns:a16="http://schemas.microsoft.com/office/drawing/2014/main" xmlns="" id="{C313A96E-6B43-4F61-8DA8-BDEE78A3A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926" y="6156325"/>
              <a:ext cx="135234" cy="144463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28" name="Group 1">
            <a:extLst>
              <a:ext uri="{FF2B5EF4-FFF2-40B4-BE49-F238E27FC236}">
                <a16:creationId xmlns:a16="http://schemas.microsoft.com/office/drawing/2014/main" xmlns="" id="{36561352-9AA6-457F-870A-116251E94AFF}"/>
              </a:ext>
            </a:extLst>
          </p:cNvPr>
          <p:cNvGrpSpPr>
            <a:grpSpLocks/>
          </p:cNvGrpSpPr>
          <p:nvPr/>
        </p:nvGrpSpPr>
        <p:grpSpPr bwMode="auto">
          <a:xfrm>
            <a:off x="1523638" y="1664861"/>
            <a:ext cx="495649" cy="732731"/>
            <a:chOff x="7704132" y="5411788"/>
            <a:chExt cx="546509" cy="807352"/>
          </a:xfrm>
          <a:noFill/>
        </p:grpSpPr>
        <p:sp>
          <p:nvSpPr>
            <p:cNvPr id="85052" name="TextBox 25">
              <a:extLst>
                <a:ext uri="{FF2B5EF4-FFF2-40B4-BE49-F238E27FC236}">
                  <a16:creationId xmlns:a16="http://schemas.microsoft.com/office/drawing/2014/main" xmlns="" id="{8D41639B-C713-4C93-BCE1-F0174BCD9E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4132" y="5545139"/>
              <a:ext cx="546509" cy="6740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Li</a:t>
              </a:r>
            </a:p>
          </p:txBody>
        </p:sp>
        <p:sp>
          <p:nvSpPr>
            <p:cNvPr id="85053" name="Oval 111">
              <a:extLst>
                <a:ext uri="{FF2B5EF4-FFF2-40B4-BE49-F238E27FC236}">
                  <a16:creationId xmlns:a16="http://schemas.microsoft.com/office/drawing/2014/main" xmlns="" id="{5138BDF3-447F-4646-B57E-01B8B07F9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29" name="Group 1">
            <a:extLst>
              <a:ext uri="{FF2B5EF4-FFF2-40B4-BE49-F238E27FC236}">
                <a16:creationId xmlns:a16="http://schemas.microsoft.com/office/drawing/2014/main" xmlns="" id="{12EE9E39-A954-4B30-AD37-6EE3D1A1621C}"/>
              </a:ext>
            </a:extLst>
          </p:cNvPr>
          <p:cNvGrpSpPr>
            <a:grpSpLocks/>
          </p:cNvGrpSpPr>
          <p:nvPr/>
        </p:nvGrpSpPr>
        <p:grpSpPr bwMode="auto">
          <a:xfrm>
            <a:off x="1562518" y="2965288"/>
            <a:ext cx="720069" cy="732491"/>
            <a:chOff x="7704139" y="5411788"/>
            <a:chExt cx="794245" cy="808696"/>
          </a:xfrm>
          <a:noFill/>
        </p:grpSpPr>
        <p:sp>
          <p:nvSpPr>
            <p:cNvPr id="85050" name="TextBox 25">
              <a:extLst>
                <a:ext uri="{FF2B5EF4-FFF2-40B4-BE49-F238E27FC236}">
                  <a16:creationId xmlns:a16="http://schemas.microsoft.com/office/drawing/2014/main" xmlns="" id="{A8BCB207-5C15-4C97-B18B-CE0845B6D4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4139" y="5545139"/>
              <a:ext cx="794245" cy="67534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Na</a:t>
              </a:r>
            </a:p>
          </p:txBody>
        </p:sp>
        <p:sp>
          <p:nvSpPr>
            <p:cNvPr id="85051" name="Oval 111">
              <a:extLst>
                <a:ext uri="{FF2B5EF4-FFF2-40B4-BE49-F238E27FC236}">
                  <a16:creationId xmlns:a16="http://schemas.microsoft.com/office/drawing/2014/main" xmlns="" id="{2BC7A275-82C3-46EB-A9D1-FAAA6E295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30" name="Group 1">
            <a:extLst>
              <a:ext uri="{FF2B5EF4-FFF2-40B4-BE49-F238E27FC236}">
                <a16:creationId xmlns:a16="http://schemas.microsoft.com/office/drawing/2014/main" xmlns="" id="{6701EA87-4FC4-43A8-9BB5-992145665F2F}"/>
              </a:ext>
            </a:extLst>
          </p:cNvPr>
          <p:cNvGrpSpPr>
            <a:grpSpLocks/>
          </p:cNvGrpSpPr>
          <p:nvPr/>
        </p:nvGrpSpPr>
        <p:grpSpPr bwMode="auto">
          <a:xfrm>
            <a:off x="1562517" y="4264266"/>
            <a:ext cx="439544" cy="732731"/>
            <a:chOff x="7704137" y="5411788"/>
            <a:chExt cx="483949" cy="807353"/>
          </a:xfrm>
          <a:noFill/>
        </p:grpSpPr>
        <p:sp>
          <p:nvSpPr>
            <p:cNvPr id="85048" name="TextBox 25">
              <a:extLst>
                <a:ext uri="{FF2B5EF4-FFF2-40B4-BE49-F238E27FC236}">
                  <a16:creationId xmlns:a16="http://schemas.microsoft.com/office/drawing/2014/main" xmlns="" id="{E21F11FF-35FE-4A77-98F1-5956DAE56F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4137" y="5545139"/>
              <a:ext cx="483949" cy="67400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K</a:t>
              </a:r>
            </a:p>
          </p:txBody>
        </p:sp>
        <p:sp>
          <p:nvSpPr>
            <p:cNvPr id="85049" name="Oval 111">
              <a:extLst>
                <a:ext uri="{FF2B5EF4-FFF2-40B4-BE49-F238E27FC236}">
                  <a16:creationId xmlns:a16="http://schemas.microsoft.com/office/drawing/2014/main" xmlns="" id="{CB79340C-8646-44AB-A83B-FAD79CE34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grpSp>
        <p:nvGrpSpPr>
          <p:cNvPr id="85031" name="Group 1">
            <a:extLst>
              <a:ext uri="{FF2B5EF4-FFF2-40B4-BE49-F238E27FC236}">
                <a16:creationId xmlns:a16="http://schemas.microsoft.com/office/drawing/2014/main" xmlns="" id="{918E340B-C32C-42FB-84E0-5D99036C2FFB}"/>
              </a:ext>
            </a:extLst>
          </p:cNvPr>
          <p:cNvGrpSpPr>
            <a:grpSpLocks/>
          </p:cNvGrpSpPr>
          <p:nvPr/>
        </p:nvGrpSpPr>
        <p:grpSpPr bwMode="auto">
          <a:xfrm>
            <a:off x="1542368" y="5563251"/>
            <a:ext cx="696024" cy="751055"/>
            <a:chOff x="7682443" y="5411788"/>
            <a:chExt cx="766535" cy="826996"/>
          </a:xfrm>
          <a:noFill/>
        </p:grpSpPr>
        <p:sp>
          <p:nvSpPr>
            <p:cNvPr id="85046" name="TextBox 25">
              <a:extLst>
                <a:ext uri="{FF2B5EF4-FFF2-40B4-BE49-F238E27FC236}">
                  <a16:creationId xmlns:a16="http://schemas.microsoft.com/office/drawing/2014/main" xmlns="" id="{A4261FF7-A39F-4842-A566-6D51C5C0DA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2443" y="5565227"/>
              <a:ext cx="766535" cy="67355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3629" b="1"/>
                <a:t>Rb</a:t>
              </a:r>
            </a:p>
          </p:txBody>
        </p:sp>
        <p:sp>
          <p:nvSpPr>
            <p:cNvPr id="85047" name="Oval 111">
              <a:extLst>
                <a:ext uri="{FF2B5EF4-FFF2-40B4-BE49-F238E27FC236}">
                  <a16:creationId xmlns:a16="http://schemas.microsoft.com/office/drawing/2014/main" xmlns="" id="{6AFD14DF-0D11-4F15-B747-C926E7233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76" y="5411788"/>
              <a:ext cx="135234" cy="144462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633"/>
            </a:p>
          </p:txBody>
        </p:sp>
      </p:grpSp>
      <p:cxnSp>
        <p:nvCxnSpPr>
          <p:cNvPr id="85032" name="Straight Connector 337">
            <a:extLst>
              <a:ext uri="{FF2B5EF4-FFF2-40B4-BE49-F238E27FC236}">
                <a16:creationId xmlns:a16="http://schemas.microsoft.com/office/drawing/2014/main" xmlns="" id="{8820E46B-4A85-43B6-9203-A9AC3680822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30104" y="1091696"/>
            <a:ext cx="0" cy="547243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33" name="Straight Connector 338">
            <a:extLst>
              <a:ext uri="{FF2B5EF4-FFF2-40B4-BE49-F238E27FC236}">
                <a16:creationId xmlns:a16="http://schemas.microsoft.com/office/drawing/2014/main" xmlns="" id="{D2F2E4B0-929A-4874-8B5D-A9EC9B9723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52584" y="1091696"/>
            <a:ext cx="0" cy="547243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34" name="Straight Connector 339">
            <a:extLst>
              <a:ext uri="{FF2B5EF4-FFF2-40B4-BE49-F238E27FC236}">
                <a16:creationId xmlns:a16="http://schemas.microsoft.com/office/drawing/2014/main" xmlns="" id="{AE03AE01-F174-44B3-82A1-81A7A9A834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98107" y="1091696"/>
            <a:ext cx="0" cy="547243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35" name="Straight Connector 340">
            <a:extLst>
              <a:ext uri="{FF2B5EF4-FFF2-40B4-BE49-F238E27FC236}">
                <a16:creationId xmlns:a16="http://schemas.microsoft.com/office/drawing/2014/main" xmlns="" id="{5B7EA1FE-4D7A-4A46-AF77-104E0E30D08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04290" y="1091696"/>
            <a:ext cx="0" cy="547243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36" name="Straight Connector 341">
            <a:extLst>
              <a:ext uri="{FF2B5EF4-FFF2-40B4-BE49-F238E27FC236}">
                <a16:creationId xmlns:a16="http://schemas.microsoft.com/office/drawing/2014/main" xmlns="" id="{A1451DAB-2BD9-468B-AF2F-17D8776CC19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79423" y="1091696"/>
            <a:ext cx="0" cy="547243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37" name="Straight Connector 342">
            <a:extLst>
              <a:ext uri="{FF2B5EF4-FFF2-40B4-BE49-F238E27FC236}">
                <a16:creationId xmlns:a16="http://schemas.microsoft.com/office/drawing/2014/main" xmlns="" id="{3AD4C36B-7375-4F9A-A442-6A37E3853C0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20800" y="1091696"/>
            <a:ext cx="0" cy="547243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38" name="Straight Connector 343">
            <a:extLst>
              <a:ext uri="{FF2B5EF4-FFF2-40B4-BE49-F238E27FC236}">
                <a16:creationId xmlns:a16="http://schemas.microsoft.com/office/drawing/2014/main" xmlns="" id="{5A694879-CC4E-4A43-A03E-154819EEAC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493228" y="1091696"/>
            <a:ext cx="0" cy="547243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39" name="Straight Connector 345">
            <a:extLst>
              <a:ext uri="{FF2B5EF4-FFF2-40B4-BE49-F238E27FC236}">
                <a16:creationId xmlns:a16="http://schemas.microsoft.com/office/drawing/2014/main" xmlns="" id="{F04527CE-FEC0-4E3A-8A2A-FFBACD0E66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62524" y="2710384"/>
            <a:ext cx="903239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40" name="Straight Connector 346">
            <a:extLst>
              <a:ext uri="{FF2B5EF4-FFF2-40B4-BE49-F238E27FC236}">
                <a16:creationId xmlns:a16="http://schemas.microsoft.com/office/drawing/2014/main" xmlns="" id="{82ADBADA-CBB7-497C-9918-E938A66170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88446" y="3951762"/>
            <a:ext cx="903239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41" name="Straight Connector 347">
            <a:extLst>
              <a:ext uri="{FF2B5EF4-FFF2-40B4-BE49-F238E27FC236}">
                <a16:creationId xmlns:a16="http://schemas.microsoft.com/office/drawing/2014/main" xmlns="" id="{C3F32336-3D9A-4419-9CFB-4F2E2BD14F6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88446" y="5388995"/>
            <a:ext cx="903239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42" name="Straight Connector 348">
            <a:extLst>
              <a:ext uri="{FF2B5EF4-FFF2-40B4-BE49-F238E27FC236}">
                <a16:creationId xmlns:a16="http://schemas.microsoft.com/office/drawing/2014/main" xmlns="" id="{6E3AF8D1-AF0E-4E0F-B7D6-8EE9E5393FE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88446" y="1404201"/>
            <a:ext cx="903239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5043" name="Rectangle 349">
            <a:extLst>
              <a:ext uri="{FF2B5EF4-FFF2-40B4-BE49-F238E27FC236}">
                <a16:creationId xmlns:a16="http://schemas.microsoft.com/office/drawing/2014/main" xmlns="" id="{EA623E34-6E4A-4F48-9026-97FBE8AEF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5574" y="344927"/>
            <a:ext cx="4614123" cy="367229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540"/>
              <a:t>Lewis structures: s and p-block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E6E5F0-CD5B-49E9-8F70-503A4CF68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End of section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1A9A6C-D062-4112-9C63-A0B92D1C26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75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>
            <a:extLst>
              <a:ext uri="{FF2B5EF4-FFF2-40B4-BE49-F238E27FC236}">
                <a16:creationId xmlns:a16="http://schemas.microsoft.com/office/drawing/2014/main" xmlns="" id="{CCA60E70-0FEB-45C0-878A-A9C7BF103E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altLang="en-US" sz="2903" dirty="0"/>
              <a:t>Shells and orbitals</a:t>
            </a:r>
          </a:p>
        </p:txBody>
      </p:sp>
      <p:graphicFrame>
        <p:nvGraphicFramePr>
          <p:cNvPr id="14339" name="Group 3">
            <a:extLst>
              <a:ext uri="{FF2B5EF4-FFF2-40B4-BE49-F238E27FC236}">
                <a16:creationId xmlns:a16="http://schemas.microsoft.com/office/drawing/2014/main" xmlns="" id="{52DF901D-FFC3-45C1-BD38-C747B5CC9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6926188"/>
              </p:ext>
            </p:extLst>
          </p:nvPr>
        </p:nvGraphicFramePr>
        <p:xfrm>
          <a:off x="3978876" y="315917"/>
          <a:ext cx="7772400" cy="6132809"/>
        </p:xfrm>
        <a:graphic>
          <a:graphicData uri="http://schemas.openxmlformats.org/drawingml/2006/table">
            <a:tbl>
              <a:tblPr/>
              <a:tblGrid>
                <a:gridCol w="11949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49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65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8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371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971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n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Orbital type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Maximum number of electrons in orbital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71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shell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Orbital</a:t>
                      </a:r>
                      <a:r>
                        <a:rPr kumimoji="0" lang="it-IT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</a:t>
                      </a:r>
                      <a:r>
                        <a:rPr kumimoji="0" lang="it-IT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type</a:t>
                      </a:r>
                      <a:endParaRPr kumimoji="0" lang="en-GB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Orbital direction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Orbital name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48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1s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848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2s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66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-1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2p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848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2p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848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+1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2p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848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3s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848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-1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3p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848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3p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848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+1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3p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848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-2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3d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5848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-1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3d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848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3d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5848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+1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3d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5848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+2</a:t>
                      </a:r>
                    </a:p>
                  </a:txBody>
                  <a:tcPr marL="81634" marR="81634" marT="56827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3d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marL="81634" marR="81634" marT="69166" marB="42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7F38F51-1F2D-4883-B6EF-AAA9EB3CF63E}"/>
              </a:ext>
            </a:extLst>
          </p:cNvPr>
          <p:cNvSpPr/>
          <p:nvPr/>
        </p:nvSpPr>
        <p:spPr>
          <a:xfrm>
            <a:off x="440723" y="1317355"/>
            <a:ext cx="3387357" cy="51313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The Pauli exclusion principle states that  no two electrons can have the identical quantum mechanical state in the same atom or molecule.</a:t>
            </a:r>
            <a:endParaRPr lang="it-IT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F2F1B4FA-5FB9-4F38-BDD5-96AEE41EE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9376552"/>
              </p:ext>
            </p:extLst>
          </p:nvPr>
        </p:nvGraphicFramePr>
        <p:xfrm>
          <a:off x="3332137" y="530819"/>
          <a:ext cx="7702661" cy="5796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2030">
                  <a:extLst>
                    <a:ext uri="{9D8B030D-6E8A-4147-A177-3AD203B41FA5}">
                      <a16:colId xmlns:a16="http://schemas.microsoft.com/office/drawing/2014/main" xmlns="" val="1854277472"/>
                    </a:ext>
                  </a:extLst>
                </a:gridCol>
                <a:gridCol w="681389">
                  <a:extLst>
                    <a:ext uri="{9D8B030D-6E8A-4147-A177-3AD203B41FA5}">
                      <a16:colId xmlns:a16="http://schemas.microsoft.com/office/drawing/2014/main" xmlns="" val="2687947948"/>
                    </a:ext>
                  </a:extLst>
                </a:gridCol>
                <a:gridCol w="622138">
                  <a:extLst>
                    <a:ext uri="{9D8B030D-6E8A-4147-A177-3AD203B41FA5}">
                      <a16:colId xmlns:a16="http://schemas.microsoft.com/office/drawing/2014/main" xmlns="" val="88202766"/>
                    </a:ext>
                  </a:extLst>
                </a:gridCol>
                <a:gridCol w="622138">
                  <a:extLst>
                    <a:ext uri="{9D8B030D-6E8A-4147-A177-3AD203B41FA5}">
                      <a16:colId xmlns:a16="http://schemas.microsoft.com/office/drawing/2014/main" xmlns="" val="2873490725"/>
                    </a:ext>
                  </a:extLst>
                </a:gridCol>
                <a:gridCol w="622138">
                  <a:extLst>
                    <a:ext uri="{9D8B030D-6E8A-4147-A177-3AD203B41FA5}">
                      <a16:colId xmlns:a16="http://schemas.microsoft.com/office/drawing/2014/main" xmlns="" val="1069817715"/>
                    </a:ext>
                  </a:extLst>
                </a:gridCol>
                <a:gridCol w="622138">
                  <a:extLst>
                    <a:ext uri="{9D8B030D-6E8A-4147-A177-3AD203B41FA5}">
                      <a16:colId xmlns:a16="http://schemas.microsoft.com/office/drawing/2014/main" xmlns="" val="2423608202"/>
                    </a:ext>
                  </a:extLst>
                </a:gridCol>
                <a:gridCol w="622138">
                  <a:extLst>
                    <a:ext uri="{9D8B030D-6E8A-4147-A177-3AD203B41FA5}">
                      <a16:colId xmlns:a16="http://schemas.microsoft.com/office/drawing/2014/main" xmlns="" val="1192748383"/>
                    </a:ext>
                  </a:extLst>
                </a:gridCol>
                <a:gridCol w="622138">
                  <a:extLst>
                    <a:ext uri="{9D8B030D-6E8A-4147-A177-3AD203B41FA5}">
                      <a16:colId xmlns:a16="http://schemas.microsoft.com/office/drawing/2014/main" xmlns="" val="2884093652"/>
                    </a:ext>
                  </a:extLst>
                </a:gridCol>
                <a:gridCol w="622138">
                  <a:extLst>
                    <a:ext uri="{9D8B030D-6E8A-4147-A177-3AD203B41FA5}">
                      <a16:colId xmlns:a16="http://schemas.microsoft.com/office/drawing/2014/main" xmlns="" val="3096103928"/>
                    </a:ext>
                  </a:extLst>
                </a:gridCol>
                <a:gridCol w="622138">
                  <a:extLst>
                    <a:ext uri="{9D8B030D-6E8A-4147-A177-3AD203B41FA5}">
                      <a16:colId xmlns:a16="http://schemas.microsoft.com/office/drawing/2014/main" xmlns="" val="2410634583"/>
                    </a:ext>
                  </a:extLst>
                </a:gridCol>
                <a:gridCol w="622138">
                  <a:extLst>
                    <a:ext uri="{9D8B030D-6E8A-4147-A177-3AD203B41FA5}">
                      <a16:colId xmlns:a16="http://schemas.microsoft.com/office/drawing/2014/main" xmlns="" val="3429098549"/>
                    </a:ext>
                  </a:extLst>
                </a:gridCol>
              </a:tblGrid>
              <a:tr h="445874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GB" sz="2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shell</a:t>
                      </a: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4f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mpd="sng"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4676629"/>
                  </a:ext>
                </a:extLst>
              </a:tr>
              <a:tr h="445874">
                <a:tc v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4d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mpd="sng"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1882688"/>
                  </a:ext>
                </a:extLst>
              </a:tr>
              <a:tr h="445874">
                <a:tc v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4p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mpd="sng"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9897999"/>
                  </a:ext>
                </a:extLst>
              </a:tr>
              <a:tr h="445874">
                <a:tc v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4s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3874472"/>
                  </a:ext>
                </a:extLst>
              </a:tr>
              <a:tr h="445874"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8300367"/>
                  </a:ext>
                </a:extLst>
              </a:tr>
              <a:tr h="44587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2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shell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3d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4773185"/>
                  </a:ext>
                </a:extLst>
              </a:tr>
              <a:tr h="445874">
                <a:tc v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3p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037211"/>
                  </a:ext>
                </a:extLst>
              </a:tr>
              <a:tr h="445874">
                <a:tc v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3s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0294054"/>
                  </a:ext>
                </a:extLst>
              </a:tr>
              <a:tr h="445874"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04635"/>
                  </a:ext>
                </a:extLst>
              </a:tr>
              <a:tr h="44587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shell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2p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1211786"/>
                  </a:ext>
                </a:extLst>
              </a:tr>
              <a:tr h="445874">
                <a:tc v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2s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7186652"/>
                  </a:ext>
                </a:extLst>
              </a:tr>
              <a:tr h="445874"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53226409"/>
                  </a:ext>
                </a:extLst>
              </a:tr>
              <a:tr h="4458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2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shell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1s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2202797"/>
                  </a:ext>
                </a:extLst>
              </a:tr>
            </a:tbl>
          </a:graphicData>
        </a:graphic>
      </p:graphicFrame>
      <p:sp>
        <p:nvSpPr>
          <p:cNvPr id="4" name="TextBox 13">
            <a:extLst>
              <a:ext uri="{FF2B5EF4-FFF2-40B4-BE49-F238E27FC236}">
                <a16:creationId xmlns:a16="http://schemas.microsoft.com/office/drawing/2014/main" xmlns="" id="{A77132DD-758F-4444-8428-A0B26F1E4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3993" y="3908737"/>
            <a:ext cx="1902390" cy="1695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800" dirty="0"/>
              <a:t>Maximum number of electrons in the orbitals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xmlns="" id="{637840EC-8033-4181-8A41-CD32D4566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922" y="6479435"/>
            <a:ext cx="4690258" cy="37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000" i="1" dirty="0">
                <a:solidFill>
                  <a:schemeClr val="bg1"/>
                </a:solidFill>
              </a:rPr>
              <a:t>Note: does not represent relative energies!!</a:t>
            </a:r>
          </a:p>
        </p:txBody>
      </p:sp>
    </p:spTree>
    <p:extLst>
      <p:ext uri="{BB962C8B-B14F-4D97-AF65-F5344CB8AC3E}">
        <p14:creationId xmlns:p14="http://schemas.microsoft.com/office/powerpoint/2010/main" xmlns="" val="110579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>
            <a:extLst>
              <a:ext uri="{FF2B5EF4-FFF2-40B4-BE49-F238E27FC236}">
                <a16:creationId xmlns:a16="http://schemas.microsoft.com/office/drawing/2014/main" xmlns="" id="{8A3B082D-D78A-4A50-8E9C-AA7E1AF90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Relative energies of orbitals</a:t>
            </a:r>
          </a:p>
        </p:txBody>
      </p:sp>
      <p:sp>
        <p:nvSpPr>
          <p:cNvPr id="72707" name="Content Placeholder 2">
            <a:extLst>
              <a:ext uri="{FF2B5EF4-FFF2-40B4-BE49-F238E27FC236}">
                <a16:creationId xmlns:a16="http://schemas.microsoft.com/office/drawing/2014/main" xmlns="" id="{A142AF54-ECB0-4968-8908-2E587FC805E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14772" indent="-414772"/>
            <a:r>
              <a:rPr lang="en-GB" altLang="en-US" dirty="0"/>
              <a:t>We can show the build up of the electrons and the relative energies of the orbitals by using a diagram.</a:t>
            </a:r>
          </a:p>
          <a:p>
            <a:pPr marL="414772" indent="-414772"/>
            <a:r>
              <a:rPr lang="en-GB" altLang="en-US" dirty="0"/>
              <a:t>Each box represents an orbital.</a:t>
            </a:r>
          </a:p>
          <a:p>
            <a:pPr marL="414772" indent="-414772"/>
            <a:r>
              <a:rPr lang="en-GB" altLang="en-US" dirty="0"/>
              <a:t>Each orbital can hold two electrons.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24CCCD99-E711-4656-8BA4-81D927516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0102603"/>
              </p:ext>
            </p:extLst>
          </p:nvPr>
        </p:nvGraphicFramePr>
        <p:xfrm>
          <a:off x="6266055" y="1612308"/>
          <a:ext cx="3843578" cy="4765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0643">
                  <a:extLst>
                    <a:ext uri="{9D8B030D-6E8A-4147-A177-3AD203B41FA5}">
                      <a16:colId xmlns:a16="http://schemas.microsoft.com/office/drawing/2014/main" xmlns="" val="2687947948"/>
                    </a:ext>
                  </a:extLst>
                </a:gridCol>
                <a:gridCol w="630587">
                  <a:extLst>
                    <a:ext uri="{9D8B030D-6E8A-4147-A177-3AD203B41FA5}">
                      <a16:colId xmlns:a16="http://schemas.microsoft.com/office/drawing/2014/main" xmlns="" val="88202766"/>
                    </a:ext>
                  </a:extLst>
                </a:gridCol>
                <a:gridCol w="630587">
                  <a:extLst>
                    <a:ext uri="{9D8B030D-6E8A-4147-A177-3AD203B41FA5}">
                      <a16:colId xmlns:a16="http://schemas.microsoft.com/office/drawing/2014/main" xmlns="" val="2873490725"/>
                    </a:ext>
                  </a:extLst>
                </a:gridCol>
                <a:gridCol w="630587">
                  <a:extLst>
                    <a:ext uri="{9D8B030D-6E8A-4147-A177-3AD203B41FA5}">
                      <a16:colId xmlns:a16="http://schemas.microsoft.com/office/drawing/2014/main" xmlns="" val="1069817715"/>
                    </a:ext>
                  </a:extLst>
                </a:gridCol>
                <a:gridCol w="630587">
                  <a:extLst>
                    <a:ext uri="{9D8B030D-6E8A-4147-A177-3AD203B41FA5}">
                      <a16:colId xmlns:a16="http://schemas.microsoft.com/office/drawing/2014/main" xmlns="" val="2423608202"/>
                    </a:ext>
                  </a:extLst>
                </a:gridCol>
                <a:gridCol w="630587">
                  <a:extLst>
                    <a:ext uri="{9D8B030D-6E8A-4147-A177-3AD203B41FA5}">
                      <a16:colId xmlns:a16="http://schemas.microsoft.com/office/drawing/2014/main" xmlns="" val="1192748383"/>
                    </a:ext>
                  </a:extLst>
                </a:gridCol>
              </a:tblGrid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4p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9897999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3d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3874472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4s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773185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3p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4037211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3s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0294054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2p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1211786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2s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7186652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1s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02202797"/>
                  </a:ext>
                </a:extLst>
              </a:tr>
            </a:tbl>
          </a:graphicData>
        </a:graphic>
      </p:graphicFrame>
      <p:sp>
        <p:nvSpPr>
          <p:cNvPr id="3" name="Arrow: Up 2">
            <a:extLst>
              <a:ext uri="{FF2B5EF4-FFF2-40B4-BE49-F238E27FC236}">
                <a16:creationId xmlns:a16="http://schemas.microsoft.com/office/drawing/2014/main" xmlns="" id="{3EE1D422-5669-4452-9BA9-F07D0B421227}"/>
              </a:ext>
            </a:extLst>
          </p:cNvPr>
          <p:cNvSpPr/>
          <p:nvPr/>
        </p:nvSpPr>
        <p:spPr>
          <a:xfrm>
            <a:off x="10109633" y="1612308"/>
            <a:ext cx="1425844" cy="4486275"/>
          </a:xfrm>
          <a:prstGeom prst="up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3600" dirty="0">
                <a:solidFill>
                  <a:schemeClr val="tx1"/>
                </a:solidFill>
              </a:rPr>
              <a:t>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>
            <a:extLst>
              <a:ext uri="{FF2B5EF4-FFF2-40B4-BE49-F238E27FC236}">
                <a16:creationId xmlns:a16="http://schemas.microsoft.com/office/drawing/2014/main" xmlns="" id="{8A3B082D-D78A-4A50-8E9C-AA7E1AF90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Relative energies of orbitals</a:t>
            </a:r>
          </a:p>
        </p:txBody>
      </p:sp>
      <p:sp>
        <p:nvSpPr>
          <p:cNvPr id="72707" name="Content Placeholder 2">
            <a:extLst>
              <a:ext uri="{FF2B5EF4-FFF2-40B4-BE49-F238E27FC236}">
                <a16:creationId xmlns:a16="http://schemas.microsoft.com/office/drawing/2014/main" xmlns="" id="{A142AF54-ECB0-4968-8908-2E587FC805E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14772" indent="-414772"/>
            <a:r>
              <a:rPr lang="en-GB" altLang="en-US" dirty="0"/>
              <a:t>We can show the build up of the electrons and the relative energies of the orbitals by using a diagram.</a:t>
            </a:r>
          </a:p>
          <a:p>
            <a:pPr marL="414772" indent="-414772"/>
            <a:r>
              <a:rPr lang="en-GB" altLang="en-US" dirty="0"/>
              <a:t>Each box represents an orbital.</a:t>
            </a:r>
          </a:p>
          <a:p>
            <a:pPr marL="414772" indent="-414772"/>
            <a:r>
              <a:rPr lang="en-GB" altLang="en-US" dirty="0"/>
              <a:t>Each orbital can hold two electrons.</a:t>
            </a:r>
          </a:p>
          <a:p>
            <a:pPr marL="414772" indent="-414772"/>
            <a:r>
              <a:rPr lang="en-GB" altLang="en-US" dirty="0"/>
              <a:t>Note that the 4s fills before the 3d (the 4s-3d anomaly)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24CCCD99-E711-4656-8BA4-81D9275161F5}"/>
              </a:ext>
            </a:extLst>
          </p:cNvPr>
          <p:cNvGraphicFramePr>
            <a:graphicFrameLocks noGrp="1"/>
          </p:cNvGraphicFramePr>
          <p:nvPr/>
        </p:nvGraphicFramePr>
        <p:xfrm>
          <a:off x="6266055" y="1612308"/>
          <a:ext cx="3843578" cy="4765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0643">
                  <a:extLst>
                    <a:ext uri="{9D8B030D-6E8A-4147-A177-3AD203B41FA5}">
                      <a16:colId xmlns:a16="http://schemas.microsoft.com/office/drawing/2014/main" xmlns="" val="2687947948"/>
                    </a:ext>
                  </a:extLst>
                </a:gridCol>
                <a:gridCol w="630587">
                  <a:extLst>
                    <a:ext uri="{9D8B030D-6E8A-4147-A177-3AD203B41FA5}">
                      <a16:colId xmlns:a16="http://schemas.microsoft.com/office/drawing/2014/main" xmlns="" val="88202766"/>
                    </a:ext>
                  </a:extLst>
                </a:gridCol>
                <a:gridCol w="630587">
                  <a:extLst>
                    <a:ext uri="{9D8B030D-6E8A-4147-A177-3AD203B41FA5}">
                      <a16:colId xmlns:a16="http://schemas.microsoft.com/office/drawing/2014/main" xmlns="" val="2873490725"/>
                    </a:ext>
                  </a:extLst>
                </a:gridCol>
                <a:gridCol w="630587">
                  <a:extLst>
                    <a:ext uri="{9D8B030D-6E8A-4147-A177-3AD203B41FA5}">
                      <a16:colId xmlns:a16="http://schemas.microsoft.com/office/drawing/2014/main" xmlns="" val="1069817715"/>
                    </a:ext>
                  </a:extLst>
                </a:gridCol>
                <a:gridCol w="630587">
                  <a:extLst>
                    <a:ext uri="{9D8B030D-6E8A-4147-A177-3AD203B41FA5}">
                      <a16:colId xmlns:a16="http://schemas.microsoft.com/office/drawing/2014/main" xmlns="" val="2423608202"/>
                    </a:ext>
                  </a:extLst>
                </a:gridCol>
                <a:gridCol w="630587">
                  <a:extLst>
                    <a:ext uri="{9D8B030D-6E8A-4147-A177-3AD203B41FA5}">
                      <a16:colId xmlns:a16="http://schemas.microsoft.com/office/drawing/2014/main" xmlns="" val="1192748383"/>
                    </a:ext>
                  </a:extLst>
                </a:gridCol>
              </a:tblGrid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4p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9897999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3d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3874472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4s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773185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3p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4037211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3s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0294054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2p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1211786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2s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7186652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1s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02202797"/>
                  </a:ext>
                </a:extLst>
              </a:tr>
            </a:tbl>
          </a:graphicData>
        </a:graphic>
      </p:graphicFrame>
      <p:sp>
        <p:nvSpPr>
          <p:cNvPr id="3" name="Arrow: Up 2">
            <a:extLst>
              <a:ext uri="{FF2B5EF4-FFF2-40B4-BE49-F238E27FC236}">
                <a16:creationId xmlns:a16="http://schemas.microsoft.com/office/drawing/2014/main" xmlns="" id="{3EE1D422-5669-4452-9BA9-F07D0B421227}"/>
              </a:ext>
            </a:extLst>
          </p:cNvPr>
          <p:cNvSpPr/>
          <p:nvPr/>
        </p:nvSpPr>
        <p:spPr>
          <a:xfrm>
            <a:off x="10109633" y="1612308"/>
            <a:ext cx="1425844" cy="4486275"/>
          </a:xfrm>
          <a:prstGeom prst="up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3600" dirty="0">
                <a:solidFill>
                  <a:schemeClr val="tx1"/>
                </a:solidFill>
              </a:rPr>
              <a:t>Energy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8D7C170-FF8F-416F-93D5-EC5336E94FF0}"/>
              </a:ext>
            </a:extLst>
          </p:cNvPr>
          <p:cNvSpPr/>
          <p:nvPr/>
        </p:nvSpPr>
        <p:spPr>
          <a:xfrm>
            <a:off x="6019800" y="2045776"/>
            <a:ext cx="4364064" cy="15808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040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>
            <a:extLst>
              <a:ext uri="{FF2B5EF4-FFF2-40B4-BE49-F238E27FC236}">
                <a16:creationId xmlns:a16="http://schemas.microsoft.com/office/drawing/2014/main" xmlns="" id="{1192BFB2-C99E-4A00-A0EC-CC15B34E8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4s-3d anomaly</a:t>
            </a:r>
          </a:p>
        </p:txBody>
      </p:sp>
      <p:sp>
        <p:nvSpPr>
          <p:cNvPr id="71683" name="Content Placeholder 2">
            <a:extLst>
              <a:ext uri="{FF2B5EF4-FFF2-40B4-BE49-F238E27FC236}">
                <a16:creationId xmlns:a16="http://schemas.microsoft.com/office/drawing/2014/main" xmlns="" id="{F11D0B03-C5E7-4843-9184-42149DA67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4772" indent="-414772"/>
            <a:r>
              <a:rPr lang="en-GB" altLang="en-US" dirty="0"/>
              <a:t>As the nuclei of the elements get bigger, the energies of the orbitals get closer and closer together.</a:t>
            </a:r>
          </a:p>
          <a:p>
            <a:pPr marL="414772" indent="-414772"/>
            <a:r>
              <a:rPr lang="en-GB" altLang="en-US" dirty="0"/>
              <a:t>Because of the complex shapes of the 3d-orbitals, the spherical 4s-orbital is lower in energy.</a:t>
            </a:r>
          </a:p>
          <a:p>
            <a:pPr marL="414772" indent="-414772"/>
            <a:r>
              <a:rPr lang="en-GB" altLang="en-US" dirty="0"/>
              <a:t>This means that when the sub-shells fill up, the 4s </a:t>
            </a:r>
            <a:r>
              <a:rPr lang="en-GB" altLang="en-US" dirty="0" smtClean="0"/>
              <a:t>fills </a:t>
            </a:r>
            <a:r>
              <a:rPr lang="en-GB" altLang="en-US" b="1" i="1" dirty="0"/>
              <a:t>before</a:t>
            </a:r>
            <a:r>
              <a:rPr lang="en-GB" altLang="en-US" dirty="0"/>
              <a:t> the 3d orbitals start to fill. </a:t>
            </a:r>
          </a:p>
          <a:p>
            <a:pPr marL="414772" indent="-414772"/>
            <a:r>
              <a:rPr lang="en-GB" altLang="en-US" dirty="0"/>
              <a:t>We see this in the periodic table as the beginning of the d-block (transition metals).</a:t>
            </a:r>
          </a:p>
          <a:p>
            <a:pPr marL="414772" indent="-414772"/>
            <a:r>
              <a:rPr lang="en-GB" altLang="en-US" dirty="0"/>
              <a:t>We see it again at 5s-4d and 6s-5d.</a:t>
            </a:r>
          </a:p>
        </p:txBody>
      </p:sp>
      <p:sp>
        <p:nvSpPr>
          <p:cNvPr id="71684" name="Slide Number Placeholder 4">
            <a:extLst>
              <a:ext uri="{FF2B5EF4-FFF2-40B4-BE49-F238E27FC236}">
                <a16:creationId xmlns:a16="http://schemas.microsoft.com/office/drawing/2014/main" xmlns="" id="{FE45F41C-0551-4DFC-873B-627BD92DB4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281245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696017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110789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525561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fld id="{DED19F77-01FC-4AAE-BFBF-4367490002FB}" type="slidenum">
              <a:rPr lang="en-GB" altLang="en-US">
                <a:solidFill>
                  <a:srgbClr val="000000"/>
                </a:solidFill>
              </a:rPr>
              <a:pPr>
                <a:buClrTx/>
                <a:buFontTx/>
                <a:buNone/>
              </a:pPr>
              <a:t>6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>
            <a:extLst>
              <a:ext uri="{FF2B5EF4-FFF2-40B4-BE49-F238E27FC236}">
                <a16:creationId xmlns:a16="http://schemas.microsoft.com/office/drawing/2014/main" xmlns="" id="{F121649C-E03C-4BA7-9FBA-F8B0D60A5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en-US" dirty="0"/>
              <a:t>Building up the electrons  - Aufbau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xmlns="" id="{7ADFC113-AC01-47D1-AF87-60D11E76C53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52252" indent="-457200">
              <a:buSzPct val="45000"/>
              <a:tabLst>
                <a:tab pos="387409" algn="l"/>
                <a:tab pos="482461" algn="l"/>
                <a:tab pos="890031" algn="l"/>
                <a:tab pos="1297603" algn="l"/>
                <a:tab pos="1705173" algn="l"/>
                <a:tab pos="2112745" algn="l"/>
                <a:tab pos="2520315" algn="l"/>
                <a:tab pos="2927886" algn="l"/>
                <a:tab pos="3335457" algn="l"/>
                <a:tab pos="3743028" algn="l"/>
                <a:tab pos="4150599" algn="l"/>
                <a:tab pos="4558170" algn="l"/>
                <a:tab pos="4965741" algn="l"/>
                <a:tab pos="5373312" algn="l"/>
                <a:tab pos="5780883" algn="l"/>
                <a:tab pos="6188454" algn="l"/>
                <a:tab pos="6596024" algn="l"/>
                <a:tab pos="7003596" algn="l"/>
                <a:tab pos="7411166" algn="l"/>
                <a:tab pos="7818738" algn="l"/>
                <a:tab pos="8226308" algn="l"/>
              </a:tabLst>
              <a:defRPr/>
            </a:pPr>
            <a:r>
              <a:rPr lang="en-GB" sz="2400" dirty="0"/>
              <a:t>As the number of protons in the nucleus increases, the number of electrons increases.</a:t>
            </a:r>
          </a:p>
          <a:p>
            <a:pPr marL="552252" indent="-457200">
              <a:buSzPct val="45000"/>
              <a:tabLst>
                <a:tab pos="387409" algn="l"/>
                <a:tab pos="482461" algn="l"/>
                <a:tab pos="890031" algn="l"/>
                <a:tab pos="1297603" algn="l"/>
                <a:tab pos="1705173" algn="l"/>
                <a:tab pos="2112745" algn="l"/>
                <a:tab pos="2520315" algn="l"/>
                <a:tab pos="2927886" algn="l"/>
                <a:tab pos="3335457" algn="l"/>
                <a:tab pos="3743028" algn="l"/>
                <a:tab pos="4150599" algn="l"/>
                <a:tab pos="4558170" algn="l"/>
                <a:tab pos="4965741" algn="l"/>
                <a:tab pos="5373312" algn="l"/>
                <a:tab pos="5780883" algn="l"/>
                <a:tab pos="6188454" algn="l"/>
                <a:tab pos="6596024" algn="l"/>
                <a:tab pos="7003596" algn="l"/>
                <a:tab pos="7411166" algn="l"/>
                <a:tab pos="7818738" algn="l"/>
                <a:tab pos="8226308" algn="l"/>
              </a:tabLst>
              <a:defRPr/>
            </a:pPr>
            <a:r>
              <a:rPr lang="en-GB" sz="2400" dirty="0"/>
              <a:t>The electrons fill the orbitals within the shells in a defined order starting from the lowest energy towards higher energy</a:t>
            </a:r>
          </a:p>
          <a:p>
            <a:pPr marL="552252" indent="-457200">
              <a:buSzPct val="45000"/>
              <a:tabLst>
                <a:tab pos="387409" algn="l"/>
                <a:tab pos="482461" algn="l"/>
                <a:tab pos="890031" algn="l"/>
                <a:tab pos="1297603" algn="l"/>
                <a:tab pos="1705173" algn="l"/>
                <a:tab pos="2112745" algn="l"/>
                <a:tab pos="2520315" algn="l"/>
                <a:tab pos="2927886" algn="l"/>
                <a:tab pos="3335457" algn="l"/>
                <a:tab pos="3743028" algn="l"/>
                <a:tab pos="4150599" algn="l"/>
                <a:tab pos="4558170" algn="l"/>
                <a:tab pos="4965741" algn="l"/>
                <a:tab pos="5373312" algn="l"/>
                <a:tab pos="5780883" algn="l"/>
                <a:tab pos="6188454" algn="l"/>
                <a:tab pos="6596024" algn="l"/>
                <a:tab pos="7003596" algn="l"/>
                <a:tab pos="7411166" algn="l"/>
                <a:tab pos="7818738" algn="l"/>
                <a:tab pos="8226308" algn="l"/>
              </a:tabLst>
              <a:defRPr/>
            </a:pPr>
            <a:r>
              <a:rPr lang="en-GB" sz="2400" dirty="0"/>
              <a:t>1s – 2s -2p -3s -3p….</a:t>
            </a:r>
          </a:p>
          <a:p>
            <a:pPr marL="552252" indent="-457200">
              <a:buSzPct val="45000"/>
              <a:tabLst>
                <a:tab pos="387409" algn="l"/>
                <a:tab pos="482461" algn="l"/>
                <a:tab pos="890031" algn="l"/>
                <a:tab pos="1297603" algn="l"/>
                <a:tab pos="1705173" algn="l"/>
                <a:tab pos="2112745" algn="l"/>
                <a:tab pos="2520315" algn="l"/>
                <a:tab pos="2927886" algn="l"/>
                <a:tab pos="3335457" algn="l"/>
                <a:tab pos="3743028" algn="l"/>
                <a:tab pos="4150599" algn="l"/>
                <a:tab pos="4558170" algn="l"/>
                <a:tab pos="4965741" algn="l"/>
                <a:tab pos="5373312" algn="l"/>
                <a:tab pos="5780883" algn="l"/>
                <a:tab pos="6188454" algn="l"/>
                <a:tab pos="6596024" algn="l"/>
                <a:tab pos="7003596" algn="l"/>
                <a:tab pos="7411166" algn="l"/>
                <a:tab pos="7818738" algn="l"/>
                <a:tab pos="8226308" algn="l"/>
              </a:tabLst>
              <a:defRPr/>
            </a:pPr>
            <a:r>
              <a:rPr lang="en-GB" sz="2400" dirty="0"/>
              <a:t>This is called the Aufbau principle (from the German meaning to build up).</a:t>
            </a:r>
          </a:p>
        </p:txBody>
      </p:sp>
      <p:sp>
        <p:nvSpPr>
          <p:cNvPr id="69636" name="Slide Number Placeholder 2">
            <a:extLst>
              <a:ext uri="{FF2B5EF4-FFF2-40B4-BE49-F238E27FC236}">
                <a16:creationId xmlns:a16="http://schemas.microsoft.com/office/drawing/2014/main" xmlns="" id="{F748A03F-F91C-4E9D-8AFE-D569AE2E9F7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281245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696017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110789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525561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fld id="{14D2990C-FA7D-4957-AA28-7DA38C046950}" type="slidenum">
              <a:rPr lang="en-GB" altLang="en-US">
                <a:solidFill>
                  <a:srgbClr val="000000"/>
                </a:solidFill>
              </a:rPr>
              <a:pPr>
                <a:buClrTx/>
                <a:buFontTx/>
                <a:buNone/>
              </a:pPr>
              <a:t>7</a:t>
            </a:fld>
            <a:endParaRPr lang="en-GB" altLang="en-US">
              <a:solidFill>
                <a:srgbClr val="000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75A0F88F-F6C9-4FB8-B40D-917A94355428}"/>
              </a:ext>
            </a:extLst>
          </p:cNvPr>
          <p:cNvGraphicFramePr>
            <a:graphicFrameLocks noGrp="1"/>
          </p:cNvGraphicFramePr>
          <p:nvPr/>
        </p:nvGraphicFramePr>
        <p:xfrm>
          <a:off x="6266055" y="1612308"/>
          <a:ext cx="3843578" cy="4765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0643">
                  <a:extLst>
                    <a:ext uri="{9D8B030D-6E8A-4147-A177-3AD203B41FA5}">
                      <a16:colId xmlns:a16="http://schemas.microsoft.com/office/drawing/2014/main" xmlns="" val="2687947948"/>
                    </a:ext>
                  </a:extLst>
                </a:gridCol>
                <a:gridCol w="630587">
                  <a:extLst>
                    <a:ext uri="{9D8B030D-6E8A-4147-A177-3AD203B41FA5}">
                      <a16:colId xmlns:a16="http://schemas.microsoft.com/office/drawing/2014/main" xmlns="" val="88202766"/>
                    </a:ext>
                  </a:extLst>
                </a:gridCol>
                <a:gridCol w="630587">
                  <a:extLst>
                    <a:ext uri="{9D8B030D-6E8A-4147-A177-3AD203B41FA5}">
                      <a16:colId xmlns:a16="http://schemas.microsoft.com/office/drawing/2014/main" xmlns="" val="2873490725"/>
                    </a:ext>
                  </a:extLst>
                </a:gridCol>
                <a:gridCol w="630587">
                  <a:extLst>
                    <a:ext uri="{9D8B030D-6E8A-4147-A177-3AD203B41FA5}">
                      <a16:colId xmlns:a16="http://schemas.microsoft.com/office/drawing/2014/main" xmlns="" val="1069817715"/>
                    </a:ext>
                  </a:extLst>
                </a:gridCol>
                <a:gridCol w="630587">
                  <a:extLst>
                    <a:ext uri="{9D8B030D-6E8A-4147-A177-3AD203B41FA5}">
                      <a16:colId xmlns:a16="http://schemas.microsoft.com/office/drawing/2014/main" xmlns="" val="2423608202"/>
                    </a:ext>
                  </a:extLst>
                </a:gridCol>
                <a:gridCol w="630587">
                  <a:extLst>
                    <a:ext uri="{9D8B030D-6E8A-4147-A177-3AD203B41FA5}">
                      <a16:colId xmlns:a16="http://schemas.microsoft.com/office/drawing/2014/main" xmlns="" val="1192748383"/>
                    </a:ext>
                  </a:extLst>
                </a:gridCol>
              </a:tblGrid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4p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9897999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3d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3874472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4s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4773185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3p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4037211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3s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0294054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2p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1211786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2s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7186652"/>
                  </a:ext>
                </a:extLst>
              </a:tr>
              <a:tr h="5957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1s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02202797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77DB3F19-B5AB-4A95-9AE7-D8A75F6FD3A3}"/>
              </a:ext>
            </a:extLst>
          </p:cNvPr>
          <p:cNvGrpSpPr/>
          <p:nvPr/>
        </p:nvGrpSpPr>
        <p:grpSpPr>
          <a:xfrm>
            <a:off x="6974237" y="5849385"/>
            <a:ext cx="585709" cy="466914"/>
            <a:chOff x="10523349" y="960895"/>
            <a:chExt cx="585709" cy="466914"/>
          </a:xfrm>
          <a:solidFill>
            <a:schemeClr val="bg1"/>
          </a:solidFill>
        </p:grpSpPr>
        <p:sp>
          <p:nvSpPr>
            <p:cNvPr id="3" name="Arrow: Up 2">
              <a:extLst>
                <a:ext uri="{FF2B5EF4-FFF2-40B4-BE49-F238E27FC236}">
                  <a16:creationId xmlns:a16="http://schemas.microsoft.com/office/drawing/2014/main" xmlns="" id="{D7861C93-F5CD-403C-B68E-A85E27A8C4D0}"/>
                </a:ext>
              </a:extLst>
            </p:cNvPr>
            <p:cNvSpPr/>
            <p:nvPr/>
          </p:nvSpPr>
          <p:spPr>
            <a:xfrm>
              <a:off x="10523349" y="960895"/>
              <a:ext cx="278970" cy="449451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Arrow: Up 3">
              <a:extLst>
                <a:ext uri="{FF2B5EF4-FFF2-40B4-BE49-F238E27FC236}">
                  <a16:creationId xmlns:a16="http://schemas.microsoft.com/office/drawing/2014/main" xmlns="" id="{56B57591-A75F-40B3-B8C0-05F5B6885ED8}"/>
                </a:ext>
              </a:extLst>
            </p:cNvPr>
            <p:cNvSpPr/>
            <p:nvPr/>
          </p:nvSpPr>
          <p:spPr>
            <a:xfrm flipV="1">
              <a:off x="10830088" y="978358"/>
              <a:ext cx="278970" cy="449451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232854DE-59FD-42BF-85BF-2AA1B1B4D951}"/>
              </a:ext>
            </a:extLst>
          </p:cNvPr>
          <p:cNvGrpSpPr/>
          <p:nvPr/>
        </p:nvGrpSpPr>
        <p:grpSpPr>
          <a:xfrm>
            <a:off x="6971657" y="5257865"/>
            <a:ext cx="585709" cy="466914"/>
            <a:chOff x="10523349" y="960895"/>
            <a:chExt cx="585709" cy="466914"/>
          </a:xfrm>
          <a:solidFill>
            <a:schemeClr val="bg1"/>
          </a:solidFill>
        </p:grpSpPr>
        <p:sp>
          <p:nvSpPr>
            <p:cNvPr id="12" name="Arrow: Up 11">
              <a:extLst>
                <a:ext uri="{FF2B5EF4-FFF2-40B4-BE49-F238E27FC236}">
                  <a16:creationId xmlns:a16="http://schemas.microsoft.com/office/drawing/2014/main" xmlns="" id="{7A592162-9CB8-4C3B-B524-38EDFBE3A4EC}"/>
                </a:ext>
              </a:extLst>
            </p:cNvPr>
            <p:cNvSpPr/>
            <p:nvPr/>
          </p:nvSpPr>
          <p:spPr>
            <a:xfrm>
              <a:off x="10523349" y="960895"/>
              <a:ext cx="278970" cy="449451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Arrow: Up 12">
              <a:extLst>
                <a:ext uri="{FF2B5EF4-FFF2-40B4-BE49-F238E27FC236}">
                  <a16:creationId xmlns:a16="http://schemas.microsoft.com/office/drawing/2014/main" xmlns="" id="{D39A386B-6028-4C71-8913-BBEF3AE25B5A}"/>
                </a:ext>
              </a:extLst>
            </p:cNvPr>
            <p:cNvSpPr/>
            <p:nvPr/>
          </p:nvSpPr>
          <p:spPr>
            <a:xfrm flipV="1">
              <a:off x="10830088" y="978358"/>
              <a:ext cx="278970" cy="449451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5" name="Arrow: Up 14">
            <a:extLst>
              <a:ext uri="{FF2B5EF4-FFF2-40B4-BE49-F238E27FC236}">
                <a16:creationId xmlns:a16="http://schemas.microsoft.com/office/drawing/2014/main" xmlns="" id="{FBB0F2C6-4762-45F8-ADBA-0AB19599E15B}"/>
              </a:ext>
            </a:extLst>
          </p:cNvPr>
          <p:cNvSpPr/>
          <p:nvPr/>
        </p:nvSpPr>
        <p:spPr>
          <a:xfrm>
            <a:off x="6985541" y="4649621"/>
            <a:ext cx="278970" cy="449451"/>
          </a:xfrm>
          <a:prstGeom prst="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xmlns="" id="{F1CBF685-73CA-4F36-BB36-6040A889778A}"/>
              </a:ext>
            </a:extLst>
          </p:cNvPr>
          <p:cNvSpPr/>
          <p:nvPr/>
        </p:nvSpPr>
        <p:spPr>
          <a:xfrm>
            <a:off x="7705027" y="4649751"/>
            <a:ext cx="278970" cy="449451"/>
          </a:xfrm>
          <a:prstGeom prst="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11088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884B3C-03BB-48C6-9439-EAA19F6F1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2978150" cy="1600200"/>
          </a:xfrm>
        </p:spPr>
        <p:txBody>
          <a:bodyPr/>
          <a:lstStyle/>
          <a:p>
            <a:r>
              <a:rPr lang="it-IT" dirty="0"/>
              <a:t>Aubau in a lecture theatre</a:t>
            </a:r>
          </a:p>
        </p:txBody>
      </p:sp>
      <p:sp>
        <p:nvSpPr>
          <p:cNvPr id="5" name="Ovale 4">
            <a:hlinkClick r:id="rId2" action="ppaction://hlinkfile"/>
          </p:cNvPr>
          <p:cNvSpPr/>
          <p:nvPr/>
        </p:nvSpPr>
        <p:spPr>
          <a:xfrm>
            <a:off x="7386138" y="2701106"/>
            <a:ext cx="1490870" cy="1431235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6277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>
            <a:extLst>
              <a:ext uri="{FF2B5EF4-FFF2-40B4-BE49-F238E27FC236}">
                <a16:creationId xmlns:a16="http://schemas.microsoft.com/office/drawing/2014/main" xmlns="" id="{71BB6EFB-9C93-4085-8DAE-ABE375BF7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altLang="en-US"/>
              <a:t>Describing the atom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xmlns="" id="{94EB33F2-D621-485A-88BF-B7969CB313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16212" indent="-414772"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en-GB" sz="2540" dirty="0"/>
              <a:t>We can describe the arrangement of electrons in an atom (the </a:t>
            </a:r>
            <a:r>
              <a:rPr lang="en-GB" sz="2540" b="1" dirty="0"/>
              <a:t>electronic configuration) </a:t>
            </a:r>
            <a:r>
              <a:rPr lang="en-GB" sz="2540" dirty="0"/>
              <a:t>using a special notation:</a:t>
            </a:r>
          </a:p>
          <a:p>
            <a:pPr marL="416212" indent="-414772"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en-GB" sz="2540" dirty="0"/>
              <a:t>E.g. </a:t>
            </a:r>
            <a:r>
              <a:rPr lang="en-GB" sz="2540" b="1" dirty="0"/>
              <a:t>Nitrogen </a:t>
            </a:r>
            <a:r>
              <a:rPr lang="en-GB" sz="2540" dirty="0"/>
              <a:t>(a total of 7 protons = 7 electrons)</a:t>
            </a:r>
          </a:p>
          <a:p>
            <a:pPr indent="-309639"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endParaRPr lang="en-GB" sz="2540" dirty="0"/>
          </a:p>
        </p:txBody>
      </p:sp>
      <p:sp>
        <p:nvSpPr>
          <p:cNvPr id="67589" name="TextBox 6">
            <a:extLst>
              <a:ext uri="{FF2B5EF4-FFF2-40B4-BE49-F238E27FC236}">
                <a16:creationId xmlns:a16="http://schemas.microsoft.com/office/drawing/2014/main" xmlns="" id="{CEC6BE8B-8CBB-48D1-A796-5D14AC978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486" y="4529248"/>
            <a:ext cx="2153154" cy="66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3992"/>
              <a:t>1s</a:t>
            </a:r>
            <a:r>
              <a:rPr lang="en-GB" altLang="en-US" sz="3992" baseline="33000"/>
              <a:t>2</a:t>
            </a:r>
            <a:r>
              <a:rPr lang="en-GB" altLang="en-US" sz="3992"/>
              <a:t>2s</a:t>
            </a:r>
            <a:r>
              <a:rPr lang="en-GB" altLang="en-US" sz="3992" baseline="33000"/>
              <a:t>2</a:t>
            </a:r>
            <a:r>
              <a:rPr lang="en-GB" altLang="en-US" sz="3992"/>
              <a:t>2p</a:t>
            </a:r>
            <a:r>
              <a:rPr lang="en-GB" altLang="en-US" sz="3992" baseline="33000"/>
              <a:t>3</a:t>
            </a:r>
            <a:endParaRPr lang="en-GB" altLang="en-US" sz="3992"/>
          </a:p>
        </p:txBody>
      </p:sp>
      <p:sp>
        <p:nvSpPr>
          <p:cNvPr id="67590" name="TextBox 7">
            <a:extLst>
              <a:ext uri="{FF2B5EF4-FFF2-40B4-BE49-F238E27FC236}">
                <a16:creationId xmlns:a16="http://schemas.microsoft.com/office/drawing/2014/main" xmlns="" id="{13370FFF-D202-4154-B7E9-D55406D28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412" y="6061886"/>
            <a:ext cx="3604961" cy="32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1633"/>
              <a:t>Total number of electrons = 2 + 2 + 3 = 7</a:t>
            </a:r>
          </a:p>
        </p:txBody>
      </p:sp>
      <p:sp>
        <p:nvSpPr>
          <p:cNvPr id="67591" name="TextBox 8">
            <a:extLst>
              <a:ext uri="{FF2B5EF4-FFF2-40B4-BE49-F238E27FC236}">
                <a16:creationId xmlns:a16="http://schemas.microsoft.com/office/drawing/2014/main" xmlns="" id="{B528AEB8-E388-49C3-91FF-C874D82F3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9072" y="5178739"/>
            <a:ext cx="761747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400" dirty="0"/>
              <a:t>shell</a:t>
            </a:r>
          </a:p>
        </p:txBody>
      </p:sp>
      <p:sp>
        <p:nvSpPr>
          <p:cNvPr id="67592" name="TextBox 9">
            <a:extLst>
              <a:ext uri="{FF2B5EF4-FFF2-40B4-BE49-F238E27FC236}">
                <a16:creationId xmlns:a16="http://schemas.microsoft.com/office/drawing/2014/main" xmlns="" id="{9DC17E6A-27BB-4B36-BE9E-C476C8D8C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2345" y="5628054"/>
            <a:ext cx="1003223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400" dirty="0"/>
              <a:t>orbital</a:t>
            </a:r>
          </a:p>
        </p:txBody>
      </p:sp>
      <p:sp>
        <p:nvSpPr>
          <p:cNvPr id="67593" name="TextBox 10">
            <a:extLst>
              <a:ext uri="{FF2B5EF4-FFF2-40B4-BE49-F238E27FC236}">
                <a16:creationId xmlns:a16="http://schemas.microsoft.com/office/drawing/2014/main" xmlns="" id="{EB6B41D7-7E4E-4B44-8AFD-823D5EB86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5269" y="3536784"/>
            <a:ext cx="3954224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400"/>
              <a:t>Number of electrons in orbital</a:t>
            </a:r>
          </a:p>
        </p:txBody>
      </p:sp>
      <p:cxnSp>
        <p:nvCxnSpPr>
          <p:cNvPr id="67594" name="Straight Arrow Connector 15">
            <a:extLst>
              <a:ext uri="{FF2B5EF4-FFF2-40B4-BE49-F238E27FC236}">
                <a16:creationId xmlns:a16="http://schemas.microsoft.com/office/drawing/2014/main" xmlns="" id="{18F5A5B7-365F-49EF-A90F-9FE968CFDFE3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6385302" y="5130426"/>
            <a:ext cx="893032" cy="493308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7595" name="Straight Arrow Connector 19">
            <a:extLst>
              <a:ext uri="{FF2B5EF4-FFF2-40B4-BE49-F238E27FC236}">
                <a16:creationId xmlns:a16="http://schemas.microsoft.com/office/drawing/2014/main" xmlns="" id="{02515DE4-94E6-49B6-BD39-31369CB38D46}"/>
              </a:ext>
            </a:extLst>
          </p:cNvPr>
          <p:cNvCxnSpPr>
            <a:cxnSpLocks noChangeShapeType="1"/>
            <a:endCxn id="67589" idx="1"/>
          </p:cNvCxnSpPr>
          <p:nvPr/>
        </p:nvCxnSpPr>
        <p:spPr bwMode="auto">
          <a:xfrm flipV="1">
            <a:off x="4048160" y="4861070"/>
            <a:ext cx="593326" cy="323429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7596" name="Straight Arrow Connector 24">
            <a:extLst>
              <a:ext uri="{FF2B5EF4-FFF2-40B4-BE49-F238E27FC236}">
                <a16:creationId xmlns:a16="http://schemas.microsoft.com/office/drawing/2014/main" xmlns="" id="{0D76250D-79E8-48A9-B74B-20059799610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710299" y="3953168"/>
            <a:ext cx="217458" cy="586127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1061</Words>
  <Application>Microsoft Office PowerPoint</Application>
  <PresentationFormat>Personalizzato</PresentationFormat>
  <Paragraphs>269</Paragraphs>
  <Slides>19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Office Theme</vt:lpstr>
      <vt:lpstr>Aufbau and the Periodic Table</vt:lpstr>
      <vt:lpstr>Shells and orbitals</vt:lpstr>
      <vt:lpstr>Diapositiva 3</vt:lpstr>
      <vt:lpstr>Relative energies of orbitals</vt:lpstr>
      <vt:lpstr>Relative energies of orbitals</vt:lpstr>
      <vt:lpstr>The 4s-3d anomaly</vt:lpstr>
      <vt:lpstr>Building up the electrons  - Aufbau</vt:lpstr>
      <vt:lpstr>Aubau in a lecture theatre</vt:lpstr>
      <vt:lpstr>Describing the atom</vt:lpstr>
      <vt:lpstr>Describing the atom</vt:lpstr>
      <vt:lpstr>Describing the atom</vt:lpstr>
      <vt:lpstr>Hund’s rule of maximum multiplicity</vt:lpstr>
      <vt:lpstr>The Valence shell</vt:lpstr>
      <vt:lpstr>Lewis structures</vt:lpstr>
      <vt:lpstr>Diapositiva 15</vt:lpstr>
      <vt:lpstr>Diapositiva 16</vt:lpstr>
      <vt:lpstr>Diapositiva 17</vt:lpstr>
      <vt:lpstr>Diapositiva 18</vt:lpstr>
      <vt:lpstr>End of section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Kennedy</dc:creator>
  <cp:lastModifiedBy>computer</cp:lastModifiedBy>
  <cp:revision>135</cp:revision>
  <dcterms:created xsi:type="dcterms:W3CDTF">2020-10-27T21:57:09Z</dcterms:created>
  <dcterms:modified xsi:type="dcterms:W3CDTF">2020-11-09T09:40:21Z</dcterms:modified>
</cp:coreProperties>
</file>